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599988" cy="7559675"/>
  <p:notesSz cx="6858000" cy="9144000"/>
  <p:custDataLst>
    <p:tags r:id="rId9"/>
  </p:custDataLst>
  <p:defaultTextStyle>
    <a:defPPr>
      <a:defRPr lang="it-IT"/>
    </a:defPPr>
    <a:lvl1pPr marL="0" algn="l" defTabSz="967618" rtl="0" eaLnBrk="1" latinLnBrk="0" hangingPunct="1">
      <a:defRPr sz="1905" kern="1200">
        <a:solidFill>
          <a:schemeClr val="tx1"/>
        </a:solidFill>
        <a:latin typeface="+mn-lt"/>
        <a:ea typeface="+mn-ea"/>
        <a:cs typeface="+mn-cs"/>
      </a:defRPr>
    </a:lvl1pPr>
    <a:lvl2pPr marL="483809" algn="l" defTabSz="967618" rtl="0" eaLnBrk="1" latinLnBrk="0" hangingPunct="1">
      <a:defRPr sz="1905" kern="1200">
        <a:solidFill>
          <a:schemeClr val="tx1"/>
        </a:solidFill>
        <a:latin typeface="+mn-lt"/>
        <a:ea typeface="+mn-ea"/>
        <a:cs typeface="+mn-cs"/>
      </a:defRPr>
    </a:lvl2pPr>
    <a:lvl3pPr marL="967618" algn="l" defTabSz="967618" rtl="0" eaLnBrk="1" latinLnBrk="0" hangingPunct="1">
      <a:defRPr sz="1905" kern="1200">
        <a:solidFill>
          <a:schemeClr val="tx1"/>
        </a:solidFill>
        <a:latin typeface="+mn-lt"/>
        <a:ea typeface="+mn-ea"/>
        <a:cs typeface="+mn-cs"/>
      </a:defRPr>
    </a:lvl3pPr>
    <a:lvl4pPr marL="1451427" algn="l" defTabSz="967618" rtl="0" eaLnBrk="1" latinLnBrk="0" hangingPunct="1">
      <a:defRPr sz="1905" kern="1200">
        <a:solidFill>
          <a:schemeClr val="tx1"/>
        </a:solidFill>
        <a:latin typeface="+mn-lt"/>
        <a:ea typeface="+mn-ea"/>
        <a:cs typeface="+mn-cs"/>
      </a:defRPr>
    </a:lvl4pPr>
    <a:lvl5pPr marL="1935236" algn="l" defTabSz="967618" rtl="0" eaLnBrk="1" latinLnBrk="0" hangingPunct="1">
      <a:defRPr sz="1905" kern="1200">
        <a:solidFill>
          <a:schemeClr val="tx1"/>
        </a:solidFill>
        <a:latin typeface="+mn-lt"/>
        <a:ea typeface="+mn-ea"/>
        <a:cs typeface="+mn-cs"/>
      </a:defRPr>
    </a:lvl5pPr>
    <a:lvl6pPr marL="2419045" algn="l" defTabSz="967618" rtl="0" eaLnBrk="1" latinLnBrk="0" hangingPunct="1">
      <a:defRPr sz="1905" kern="1200">
        <a:solidFill>
          <a:schemeClr val="tx1"/>
        </a:solidFill>
        <a:latin typeface="+mn-lt"/>
        <a:ea typeface="+mn-ea"/>
        <a:cs typeface="+mn-cs"/>
      </a:defRPr>
    </a:lvl6pPr>
    <a:lvl7pPr marL="2902854" algn="l" defTabSz="967618" rtl="0" eaLnBrk="1" latinLnBrk="0" hangingPunct="1">
      <a:defRPr sz="1905" kern="1200">
        <a:solidFill>
          <a:schemeClr val="tx1"/>
        </a:solidFill>
        <a:latin typeface="+mn-lt"/>
        <a:ea typeface="+mn-ea"/>
        <a:cs typeface="+mn-cs"/>
      </a:defRPr>
    </a:lvl7pPr>
    <a:lvl8pPr marL="3386663" algn="l" defTabSz="967618" rtl="0" eaLnBrk="1" latinLnBrk="0" hangingPunct="1">
      <a:defRPr sz="1905" kern="1200">
        <a:solidFill>
          <a:schemeClr val="tx1"/>
        </a:solidFill>
        <a:latin typeface="+mn-lt"/>
        <a:ea typeface="+mn-ea"/>
        <a:cs typeface="+mn-cs"/>
      </a:defRPr>
    </a:lvl8pPr>
    <a:lvl9pPr marL="3870472" algn="l" defTabSz="967618" rtl="0" eaLnBrk="1" latinLnBrk="0" hangingPunct="1">
      <a:defRPr sz="1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 userDrawn="1">
          <p15:clr>
            <a:srgbClr val="A4A3A4"/>
          </p15:clr>
        </p15:guide>
        <p15:guide id="2" pos="394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134B"/>
    <a:srgbClr val="2CB0CF"/>
    <a:srgbClr val="EC54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8"/>
    <p:restoredTop sz="94046"/>
  </p:normalViewPr>
  <p:slideViewPr>
    <p:cSldViewPr snapToGrid="0" snapToObjects="1">
      <p:cViewPr varScale="1">
        <p:scale>
          <a:sx n="156" d="100"/>
          <a:sy n="156" d="100"/>
        </p:scale>
        <p:origin x="184" y="648"/>
      </p:cViewPr>
      <p:guideLst>
        <p:guide orient="horz" pos="1247"/>
        <p:guide pos="3946"/>
      </p:guideLst>
    </p:cSldViewPr>
  </p:slideViewPr>
  <p:notesTextViewPr>
    <p:cViewPr>
      <p:scale>
        <a:sx n="1" d="1"/>
        <a:sy n="1" d="1"/>
      </p:scale>
      <p:origin x="0" y="0"/>
    </p:cViewPr>
  </p:notesTextViewPr>
  <p:notesViewPr>
    <p:cSldViewPr snapToGrid="0" snapToObjects="1" showGuides="1">
      <p:cViewPr varScale="1">
        <p:scale>
          <a:sx n="159" d="100"/>
          <a:sy n="159" d="100"/>
        </p:scale>
        <p:origin x="368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4B4EFBD-EC8B-6E4F-80F2-1FFFEB0532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E7513EF-4EDF-1148-97BD-85E47DA62F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BDCC8B-2DC2-1D48-9680-0C832EA6C756}" type="datetimeFigureOut">
              <a:rPr lang="it-IT" smtClean="0"/>
              <a:pPr/>
              <a:t>30/09/21</a:t>
            </a:fld>
            <a:endParaRPr lang="it-IT"/>
          </a:p>
        </p:txBody>
      </p:sp>
      <p:sp>
        <p:nvSpPr>
          <p:cNvPr id="4" name="Segnaposto piè di pagina 3">
            <a:extLst>
              <a:ext uri="{FF2B5EF4-FFF2-40B4-BE49-F238E27FC236}">
                <a16:creationId xmlns:a16="http://schemas.microsoft.com/office/drawing/2014/main" id="{39F77C49-D8EC-D94B-BCFA-42FD1CB70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3B30E04-2B51-1842-A988-0CF69F6DE6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D07DE9-8640-324C-B3EA-B49291D12BA7}" type="slidenum">
              <a:rPr lang="it-IT" smtClean="0"/>
              <a:pPr/>
              <a:t>‹N›</a:t>
            </a:fld>
            <a:endParaRPr lang="it-IT"/>
          </a:p>
        </p:txBody>
      </p:sp>
    </p:spTree>
    <p:extLst>
      <p:ext uri="{BB962C8B-B14F-4D97-AF65-F5344CB8AC3E}">
        <p14:creationId xmlns:p14="http://schemas.microsoft.com/office/powerpoint/2010/main" val="349912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78236-E480-6241-BDBA-3A3F65B534BB}" type="datetimeFigureOut">
              <a:rPr lang="it-IT" smtClean="0"/>
              <a:pPr/>
              <a:t>30/09/21</a:t>
            </a:fld>
            <a:endParaRPr lang="it-IT"/>
          </a:p>
        </p:txBody>
      </p:sp>
      <p:sp>
        <p:nvSpPr>
          <p:cNvPr id="4" name="Segnaposto immagine diapositiva 3"/>
          <p:cNvSpPr>
            <a:spLocks noGrp="1" noRot="1" noChangeAspect="1"/>
          </p:cNvSpPr>
          <p:nvPr>
            <p:ph type="sldImg" idx="2"/>
          </p:nvPr>
        </p:nvSpPr>
        <p:spPr>
          <a:xfrm>
            <a:off x="857250" y="1143000"/>
            <a:ext cx="5143500" cy="3086100"/>
          </a:xfrm>
          <a:prstGeom prst="rect">
            <a:avLst/>
          </a:prstGeom>
          <a:noFill/>
          <a:ln w="12700">
            <a:solidFill>
              <a:prstClr val="black"/>
            </a:solidFill>
          </a:ln>
        </p:spPr>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64AF5-C295-1145-9993-50D699ACD488}" type="slidenum">
              <a:rPr lang="it-IT" smtClean="0"/>
              <a:pPr/>
              <a:t>‹N›</a:t>
            </a:fld>
            <a:endParaRPr lang="it-IT"/>
          </a:p>
        </p:txBody>
      </p:sp>
    </p:spTree>
    <p:extLst>
      <p:ext uri="{BB962C8B-B14F-4D97-AF65-F5344CB8AC3E}">
        <p14:creationId xmlns:p14="http://schemas.microsoft.com/office/powerpoint/2010/main" val="208370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A64AF5-C295-1145-9993-50D699ACD488}" type="slidenum">
              <a:rPr lang="it-IT" smtClean="0"/>
              <a:pPr/>
              <a:t>1</a:t>
            </a:fld>
            <a:endParaRPr lang="it-IT"/>
          </a:p>
        </p:txBody>
      </p:sp>
    </p:spTree>
    <p:extLst>
      <p:ext uri="{BB962C8B-B14F-4D97-AF65-F5344CB8AC3E}">
        <p14:creationId xmlns:p14="http://schemas.microsoft.com/office/powerpoint/2010/main" val="1655458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pertina">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466C253-67B8-E34C-8E38-86B690201C3F}"/>
              </a:ext>
            </a:extLst>
          </p:cNvPr>
          <p:cNvSpPr>
            <a:spLocks noGrp="1"/>
          </p:cNvSpPr>
          <p:nvPr>
            <p:ph type="ftr" sz="quarter" idx="3"/>
          </p:nvPr>
        </p:nvSpPr>
        <p:spPr>
          <a:xfrm>
            <a:off x="8778473" y="7189931"/>
            <a:ext cx="2091569" cy="234006"/>
          </a:xfrm>
          <a:prstGeom prst="rect">
            <a:avLst/>
          </a:prstGeom>
        </p:spPr>
        <p:txBody>
          <a:bodyPr/>
          <a:lstStyle>
            <a:lvl1pPr algn="r">
              <a:defRPr sz="1200">
                <a:solidFill>
                  <a:schemeClr val="bg1"/>
                </a:solidFill>
              </a:defRPr>
            </a:lvl1pPr>
          </a:lstStyle>
          <a:p>
            <a:endParaRPr lang="it-IT"/>
          </a:p>
        </p:txBody>
      </p:sp>
      <p:sp>
        <p:nvSpPr>
          <p:cNvPr id="9" name="Slide Number Placeholder 5">
            <a:extLst>
              <a:ext uri="{FF2B5EF4-FFF2-40B4-BE49-F238E27FC236}">
                <a16:creationId xmlns:a16="http://schemas.microsoft.com/office/drawing/2014/main" id="{E2602191-5F2E-2041-ADF7-19A01427CCC5}"/>
              </a:ext>
            </a:extLst>
          </p:cNvPr>
          <p:cNvSpPr>
            <a:spLocks noGrp="1"/>
          </p:cNvSpPr>
          <p:nvPr>
            <p:ph type="sldNum" sz="quarter" idx="4"/>
          </p:nvPr>
        </p:nvSpPr>
        <p:spPr>
          <a:xfrm>
            <a:off x="11830373" y="7194860"/>
            <a:ext cx="410839" cy="224149"/>
          </a:xfrm>
          <a:prstGeom prst="rect">
            <a:avLst/>
          </a:prstGeom>
        </p:spPr>
        <p:txBody>
          <a:bodyPr/>
          <a:lstStyle>
            <a:lvl1pPr algn="r">
              <a:defRPr sz="1200">
                <a:solidFill>
                  <a:schemeClr val="bg1"/>
                </a:solidFill>
              </a:defRPr>
            </a:lvl1pPr>
          </a:lstStyle>
          <a:p>
            <a:fld id="{C196933E-16B5-0149-B947-1195B090584C}" type="slidenum">
              <a:rPr lang="it-IT" smtClean="0"/>
              <a:pPr/>
              <a:t>‹N›</a:t>
            </a:fld>
            <a:endParaRPr lang="it-IT"/>
          </a:p>
        </p:txBody>
      </p:sp>
      <p:pic>
        <p:nvPicPr>
          <p:cNvPr id="11" name="Immagine 10">
            <a:extLst>
              <a:ext uri="{FF2B5EF4-FFF2-40B4-BE49-F238E27FC236}">
                <a16:creationId xmlns:a16="http://schemas.microsoft.com/office/drawing/2014/main" id="{B1AE812D-D17B-B546-A00B-90BB7A049818}"/>
              </a:ext>
            </a:extLst>
          </p:cNvPr>
          <p:cNvPicPr>
            <a:picLocks noChangeAspect="1"/>
          </p:cNvPicPr>
          <p:nvPr userDrawn="1"/>
        </p:nvPicPr>
        <p:blipFill>
          <a:blip r:embed="rId2"/>
          <a:stretch>
            <a:fillRect/>
          </a:stretch>
        </p:blipFill>
        <p:spPr>
          <a:xfrm>
            <a:off x="-2328" y="3175"/>
            <a:ext cx="12598400" cy="7556500"/>
          </a:xfrm>
          <a:prstGeom prst="rect">
            <a:avLst/>
          </a:prstGeom>
        </p:spPr>
      </p:pic>
      <p:sp>
        <p:nvSpPr>
          <p:cNvPr id="2" name="Title 1"/>
          <p:cNvSpPr>
            <a:spLocks noGrp="1"/>
          </p:cNvSpPr>
          <p:nvPr>
            <p:ph type="ctrTitle" hasCustomPrompt="1"/>
          </p:nvPr>
        </p:nvSpPr>
        <p:spPr>
          <a:xfrm>
            <a:off x="1574999" y="1947410"/>
            <a:ext cx="9449991" cy="449560"/>
          </a:xfrm>
        </p:spPr>
        <p:txBody>
          <a:bodyPr anchor="t"/>
          <a:lstStyle>
            <a:lvl1pPr algn="ctr">
              <a:defRPr sz="2500">
                <a:solidFill>
                  <a:srgbClr val="003399"/>
                </a:solidFill>
              </a:defRPr>
            </a:lvl1pPr>
          </a:lstStyle>
          <a:p>
            <a:r>
              <a:rPr lang="it-IT"/>
              <a:t>NEPTUNE sentiers bleus </a:t>
            </a:r>
            <a:endParaRPr lang="en-US"/>
          </a:p>
        </p:txBody>
      </p:sp>
      <p:sp>
        <p:nvSpPr>
          <p:cNvPr id="3" name="Subtitle 2"/>
          <p:cNvSpPr>
            <a:spLocks noGrp="1"/>
          </p:cNvSpPr>
          <p:nvPr>
            <p:ph type="subTitle" idx="1" hasCustomPrompt="1"/>
          </p:nvPr>
        </p:nvSpPr>
        <p:spPr>
          <a:xfrm>
            <a:off x="358775" y="2532929"/>
            <a:ext cx="11882437" cy="1237198"/>
          </a:xfrm>
        </p:spPr>
        <p:txBody>
          <a:bodyPr>
            <a:normAutofit/>
          </a:bodyPr>
          <a:lstStyle>
            <a:lvl1pPr marL="0" indent="0" algn="ctr">
              <a:buNone/>
              <a:defRPr sz="4000" b="1">
                <a:solidFill>
                  <a:srgbClr val="00134B"/>
                </a:solidFill>
              </a:defRPr>
            </a:lvl1pPr>
            <a:lvl2pPr marL="472516" indent="0" algn="ctr">
              <a:buNone/>
              <a:defRPr sz="2067"/>
            </a:lvl2pPr>
            <a:lvl3pPr marL="945032" indent="0" algn="ctr">
              <a:buNone/>
              <a:defRPr sz="1860"/>
            </a:lvl3pPr>
            <a:lvl4pPr marL="1417549" indent="0" algn="ctr">
              <a:buNone/>
              <a:defRPr sz="1654"/>
            </a:lvl4pPr>
            <a:lvl5pPr marL="1890065" indent="0" algn="ctr">
              <a:buNone/>
              <a:defRPr sz="1654"/>
            </a:lvl5pPr>
            <a:lvl6pPr marL="2362581" indent="0" algn="ctr">
              <a:buNone/>
              <a:defRPr sz="1654"/>
            </a:lvl6pPr>
            <a:lvl7pPr marL="2835097" indent="0" algn="ctr">
              <a:buNone/>
              <a:defRPr sz="1654"/>
            </a:lvl7pPr>
            <a:lvl8pPr marL="3307613" indent="0" algn="ctr">
              <a:buNone/>
              <a:defRPr sz="1654"/>
            </a:lvl8pPr>
            <a:lvl9pPr marL="3780130" indent="0" algn="ctr">
              <a:buNone/>
              <a:defRPr sz="1654"/>
            </a:lvl9pPr>
          </a:lstStyle>
          <a:p>
            <a:r>
              <a:rPr lang="it-IT"/>
              <a:t>FARE CLIC PER MODIFICARE LO STILE DEL SOTTOTITOLO DELLO SCHEMA</a:t>
            </a:r>
            <a:endParaRPr lang="en-US"/>
          </a:p>
        </p:txBody>
      </p:sp>
      <p:sp>
        <p:nvSpPr>
          <p:cNvPr id="7" name="Date Placeholder 3">
            <a:extLst>
              <a:ext uri="{FF2B5EF4-FFF2-40B4-BE49-F238E27FC236}">
                <a16:creationId xmlns:a16="http://schemas.microsoft.com/office/drawing/2014/main" id="{C8D98FF5-194A-EA4E-BBB4-F17E2327CC18}"/>
              </a:ext>
            </a:extLst>
          </p:cNvPr>
          <p:cNvSpPr>
            <a:spLocks noGrp="1"/>
          </p:cNvSpPr>
          <p:nvPr>
            <p:ph type="dt" sz="half" idx="2"/>
          </p:nvPr>
        </p:nvSpPr>
        <p:spPr>
          <a:xfrm>
            <a:off x="10909434" y="7260427"/>
            <a:ext cx="1403893" cy="208313"/>
          </a:xfrm>
          <a:prstGeom prst="rect">
            <a:avLst/>
          </a:prstGeom>
        </p:spPr>
        <p:txBody>
          <a:bodyPr anchor="ctr"/>
          <a:lstStyle>
            <a:lvl1pPr algn="r">
              <a:defRPr sz="1200" b="0" i="1">
                <a:solidFill>
                  <a:schemeClr val="bg1"/>
                </a:solidFill>
                <a:latin typeface="Arial" panose="020B0604020202020204" pitchFamily="34" charset="0"/>
                <a:cs typeface="Arial" panose="020B0604020202020204" pitchFamily="34" charset="0"/>
              </a:defRPr>
            </a:lvl1pPr>
          </a:lstStyle>
          <a:p>
            <a:fld id="{8B60EBEB-CDAD-B747-82AF-F822D5B4CC04}" type="datetime1">
              <a:rPr lang="it-IT" smtClean="0"/>
              <a:pPr/>
              <a:t>30/09/21</a:t>
            </a:fld>
            <a:endParaRPr lang="it-IT"/>
          </a:p>
        </p:txBody>
      </p:sp>
      <p:sp>
        <p:nvSpPr>
          <p:cNvPr id="14" name="CasellaDiTesto 13">
            <a:extLst>
              <a:ext uri="{FF2B5EF4-FFF2-40B4-BE49-F238E27FC236}">
                <a16:creationId xmlns:a16="http://schemas.microsoft.com/office/drawing/2014/main" id="{ED2CD655-AC13-214B-AE93-97B8501FE3F9}"/>
              </a:ext>
            </a:extLst>
          </p:cNvPr>
          <p:cNvSpPr txBox="1"/>
          <p:nvPr userDrawn="1"/>
        </p:nvSpPr>
        <p:spPr>
          <a:xfrm>
            <a:off x="358775" y="7210695"/>
            <a:ext cx="2959062" cy="307777"/>
          </a:xfrm>
          <a:prstGeom prst="rect">
            <a:avLst/>
          </a:prstGeom>
          <a:noFill/>
        </p:spPr>
        <p:txBody>
          <a:bodyPr wrap="square" rtlCol="0" anchor="ctr">
            <a:spAutoFit/>
          </a:bodyPr>
          <a:lstStyle/>
          <a:p>
            <a:r>
              <a:rPr lang="it-IT" sz="1400" i="1" err="1">
                <a:solidFill>
                  <a:schemeClr val="bg1"/>
                </a:solidFill>
                <a:latin typeface="Arial" panose="020B0604020202020204" pitchFamily="34" charset="0"/>
                <a:cs typeface="Arial" panose="020B0604020202020204" pitchFamily="34" charset="0"/>
              </a:rPr>
              <a:t>www.neptuneproject.eu</a:t>
            </a:r>
            <a:endParaRPr lang="it-IT" sz="1400" i="1">
              <a:solidFill>
                <a:schemeClr val="bg1"/>
              </a:solidFill>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683B9469-6F5F-0142-9B0B-67E234F52CA9}"/>
              </a:ext>
            </a:extLst>
          </p:cNvPr>
          <p:cNvPicPr>
            <a:picLocks noChangeAspect="1"/>
          </p:cNvPicPr>
          <p:nvPr userDrawn="1"/>
        </p:nvPicPr>
        <p:blipFill>
          <a:blip r:embed="rId3"/>
          <a:stretch>
            <a:fillRect/>
          </a:stretch>
        </p:blipFill>
        <p:spPr>
          <a:xfrm>
            <a:off x="3313593" y="365259"/>
            <a:ext cx="6124243" cy="1518613"/>
          </a:xfrm>
          <a:prstGeom prst="rect">
            <a:avLst/>
          </a:prstGeom>
        </p:spPr>
      </p:pic>
    </p:spTree>
    <p:extLst>
      <p:ext uri="{BB962C8B-B14F-4D97-AF65-F5344CB8AC3E}">
        <p14:creationId xmlns:p14="http://schemas.microsoft.com/office/powerpoint/2010/main" val="1439904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chor="t"/>
          <a:lstStyle/>
          <a:p>
            <a:r>
              <a:rPr lang="it-IT"/>
              <a:t>Fare clic per modificare lo stile del titolo dello schema</a:t>
            </a:r>
            <a:endParaRPr lang="en-US"/>
          </a:p>
        </p:txBody>
      </p:sp>
      <p:sp>
        <p:nvSpPr>
          <p:cNvPr id="3" name="Content Placeholder 2"/>
          <p:cNvSpPr>
            <a:spLocks noGrp="1"/>
          </p:cNvSpPr>
          <p:nvPr>
            <p:ph idx="1"/>
          </p:nvPr>
        </p:nvSpPr>
        <p:spPr>
          <a:xfrm>
            <a:off x="358775" y="656578"/>
            <a:ext cx="8174038" cy="5433504"/>
          </a:xfrm>
        </p:spPr>
        <p:txBody>
          <a:bodyPr>
            <a:normAutofit/>
          </a:bodyPr>
          <a:lstStyle>
            <a:lvl1pPr marL="0" indent="0">
              <a:buNone/>
              <a:defRPr sz="1800"/>
            </a:lvl1pPr>
          </a:lstStyle>
          <a:p>
            <a:pPr lvl="0"/>
            <a:r>
              <a:rPr lang="it-IT"/>
              <a:t>Modifica gli stili del testo dello schema
Secondo livello
Terzo livello
Quarto livello
Quinto livello</a:t>
            </a:r>
            <a:endParaRPr lang="en-US"/>
          </a:p>
        </p:txBody>
      </p:sp>
      <p:sp>
        <p:nvSpPr>
          <p:cNvPr id="7" name="Date Placeholder 3">
            <a:extLst>
              <a:ext uri="{FF2B5EF4-FFF2-40B4-BE49-F238E27FC236}">
                <a16:creationId xmlns:a16="http://schemas.microsoft.com/office/drawing/2014/main" id="{A7C459C6-202B-1C43-99A2-05E7256A5847}"/>
              </a:ext>
            </a:extLst>
          </p:cNvPr>
          <p:cNvSpPr>
            <a:spLocks noGrp="1"/>
          </p:cNvSpPr>
          <p:nvPr>
            <p:ph type="dt" sz="half" idx="2"/>
          </p:nvPr>
        </p:nvSpPr>
        <p:spPr>
          <a:xfrm>
            <a:off x="10909435" y="7210696"/>
            <a:ext cx="859916" cy="192476"/>
          </a:xfrm>
          <a:prstGeom prst="rect">
            <a:avLst/>
          </a:prstGeom>
        </p:spPr>
        <p:txBody>
          <a:bodyPr/>
          <a:lstStyle>
            <a:lvl1pPr algn="r">
              <a:defRPr sz="1200">
                <a:solidFill>
                  <a:schemeClr val="bg1"/>
                </a:solidFill>
              </a:defRPr>
            </a:lvl1pPr>
          </a:lstStyle>
          <a:p>
            <a:fld id="{0A85A6ED-C7F9-674B-A8F0-635CC6C15863}" type="datetime1">
              <a:rPr lang="it-IT" smtClean="0"/>
              <a:pPr/>
              <a:t>30/09/21</a:t>
            </a:fld>
            <a:endParaRPr lang="it-IT"/>
          </a:p>
        </p:txBody>
      </p:sp>
      <p:sp>
        <p:nvSpPr>
          <p:cNvPr id="8" name="Footer Placeholder 4">
            <a:extLst>
              <a:ext uri="{FF2B5EF4-FFF2-40B4-BE49-F238E27FC236}">
                <a16:creationId xmlns:a16="http://schemas.microsoft.com/office/drawing/2014/main" id="{B6C6454E-325A-BC46-91DE-A7A825292D03}"/>
              </a:ext>
            </a:extLst>
          </p:cNvPr>
          <p:cNvSpPr>
            <a:spLocks noGrp="1"/>
          </p:cNvSpPr>
          <p:nvPr>
            <p:ph type="ftr" sz="quarter" idx="3"/>
          </p:nvPr>
        </p:nvSpPr>
        <p:spPr>
          <a:xfrm>
            <a:off x="8778473" y="7189931"/>
            <a:ext cx="2091569" cy="234006"/>
          </a:xfrm>
          <a:prstGeom prst="rect">
            <a:avLst/>
          </a:prstGeom>
        </p:spPr>
        <p:txBody>
          <a:bodyPr/>
          <a:lstStyle>
            <a:lvl1pPr algn="r">
              <a:defRPr sz="1200">
                <a:solidFill>
                  <a:schemeClr val="bg1"/>
                </a:solidFill>
              </a:defRPr>
            </a:lvl1pPr>
          </a:lstStyle>
          <a:p>
            <a:endParaRPr lang="it-IT"/>
          </a:p>
        </p:txBody>
      </p:sp>
      <p:sp>
        <p:nvSpPr>
          <p:cNvPr id="9" name="Slide Number Placeholder 5">
            <a:extLst>
              <a:ext uri="{FF2B5EF4-FFF2-40B4-BE49-F238E27FC236}">
                <a16:creationId xmlns:a16="http://schemas.microsoft.com/office/drawing/2014/main" id="{49B2CC3C-77E9-5844-888D-C06F3C620ECC}"/>
              </a:ext>
            </a:extLst>
          </p:cNvPr>
          <p:cNvSpPr>
            <a:spLocks noGrp="1"/>
          </p:cNvSpPr>
          <p:nvPr>
            <p:ph type="sldNum" sz="quarter" idx="4"/>
          </p:nvPr>
        </p:nvSpPr>
        <p:spPr>
          <a:xfrm>
            <a:off x="11830373" y="7194860"/>
            <a:ext cx="410839" cy="224149"/>
          </a:xfrm>
          <a:prstGeom prst="rect">
            <a:avLst/>
          </a:prstGeom>
        </p:spPr>
        <p:txBody>
          <a:bodyPr/>
          <a:lstStyle>
            <a:lvl1pPr algn="r">
              <a:defRPr sz="1200">
                <a:solidFill>
                  <a:schemeClr val="bg1"/>
                </a:solidFill>
              </a:defRPr>
            </a:lvl1pPr>
          </a:lstStyle>
          <a:p>
            <a:fld id="{C196933E-16B5-0149-B947-1195B090584C}" type="slidenum">
              <a:rPr lang="it-IT" smtClean="0"/>
              <a:pPr/>
              <a:t>‹N›</a:t>
            </a:fld>
            <a:endParaRPr lang="it-IT"/>
          </a:p>
        </p:txBody>
      </p:sp>
    </p:spTree>
    <p:extLst>
      <p:ext uri="{BB962C8B-B14F-4D97-AF65-F5344CB8AC3E}">
        <p14:creationId xmlns:p14="http://schemas.microsoft.com/office/powerpoint/2010/main" val="39180506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lIns="0" anchor="t"/>
          <a:lstStyle/>
          <a:p>
            <a:r>
              <a:rPr lang="it-IT"/>
              <a:t>Fare clic per modificare lo stile del titolo dello schema</a:t>
            </a:r>
            <a:endParaRPr lang="en-US"/>
          </a:p>
        </p:txBody>
      </p:sp>
      <p:sp>
        <p:nvSpPr>
          <p:cNvPr id="6" name="Date Placeholder 3">
            <a:extLst>
              <a:ext uri="{FF2B5EF4-FFF2-40B4-BE49-F238E27FC236}">
                <a16:creationId xmlns:a16="http://schemas.microsoft.com/office/drawing/2014/main" id="{9B275185-4BF0-BA4E-A6A2-D5F91B6754C8}"/>
              </a:ext>
            </a:extLst>
          </p:cNvPr>
          <p:cNvSpPr>
            <a:spLocks noGrp="1"/>
          </p:cNvSpPr>
          <p:nvPr>
            <p:ph type="dt" sz="half" idx="2"/>
          </p:nvPr>
        </p:nvSpPr>
        <p:spPr>
          <a:xfrm>
            <a:off x="10909435" y="7210696"/>
            <a:ext cx="859916" cy="192476"/>
          </a:xfrm>
          <a:prstGeom prst="rect">
            <a:avLst/>
          </a:prstGeom>
        </p:spPr>
        <p:txBody>
          <a:bodyPr/>
          <a:lstStyle>
            <a:lvl1pPr algn="r">
              <a:defRPr sz="1200">
                <a:solidFill>
                  <a:schemeClr val="bg1"/>
                </a:solidFill>
              </a:defRPr>
            </a:lvl1pPr>
          </a:lstStyle>
          <a:p>
            <a:fld id="{186BD101-0DA9-D248-A861-360CEB2DCDAA}" type="datetime1">
              <a:rPr lang="it-IT" smtClean="0"/>
              <a:pPr/>
              <a:t>30/09/21</a:t>
            </a:fld>
            <a:endParaRPr lang="it-IT"/>
          </a:p>
        </p:txBody>
      </p:sp>
      <p:sp>
        <p:nvSpPr>
          <p:cNvPr id="7" name="Footer Placeholder 4">
            <a:extLst>
              <a:ext uri="{FF2B5EF4-FFF2-40B4-BE49-F238E27FC236}">
                <a16:creationId xmlns:a16="http://schemas.microsoft.com/office/drawing/2014/main" id="{1A2EC461-A056-AE40-BE2E-5D3504C30ACA}"/>
              </a:ext>
            </a:extLst>
          </p:cNvPr>
          <p:cNvSpPr>
            <a:spLocks noGrp="1"/>
          </p:cNvSpPr>
          <p:nvPr>
            <p:ph type="ftr" sz="quarter" idx="3"/>
          </p:nvPr>
        </p:nvSpPr>
        <p:spPr>
          <a:xfrm>
            <a:off x="8778473" y="7189931"/>
            <a:ext cx="2091569" cy="234006"/>
          </a:xfrm>
          <a:prstGeom prst="rect">
            <a:avLst/>
          </a:prstGeom>
        </p:spPr>
        <p:txBody>
          <a:bodyPr/>
          <a:lstStyle>
            <a:lvl1pPr algn="r">
              <a:defRPr sz="1200">
                <a:solidFill>
                  <a:schemeClr val="bg1"/>
                </a:solidFill>
              </a:defRPr>
            </a:lvl1pPr>
          </a:lstStyle>
          <a:p>
            <a:endParaRPr lang="it-IT"/>
          </a:p>
        </p:txBody>
      </p:sp>
      <p:sp>
        <p:nvSpPr>
          <p:cNvPr id="8" name="Slide Number Placeholder 5">
            <a:extLst>
              <a:ext uri="{FF2B5EF4-FFF2-40B4-BE49-F238E27FC236}">
                <a16:creationId xmlns:a16="http://schemas.microsoft.com/office/drawing/2014/main" id="{E658E9FB-5F1E-614E-8224-6F6FA2DB04F7}"/>
              </a:ext>
            </a:extLst>
          </p:cNvPr>
          <p:cNvSpPr>
            <a:spLocks noGrp="1"/>
          </p:cNvSpPr>
          <p:nvPr>
            <p:ph type="sldNum" sz="quarter" idx="4"/>
          </p:nvPr>
        </p:nvSpPr>
        <p:spPr>
          <a:xfrm>
            <a:off x="11830373" y="7194860"/>
            <a:ext cx="410839" cy="224149"/>
          </a:xfrm>
          <a:prstGeom prst="rect">
            <a:avLst/>
          </a:prstGeom>
        </p:spPr>
        <p:txBody>
          <a:bodyPr/>
          <a:lstStyle>
            <a:lvl1pPr algn="r">
              <a:defRPr sz="1200">
                <a:solidFill>
                  <a:schemeClr val="bg1"/>
                </a:solidFill>
              </a:defRPr>
            </a:lvl1pPr>
          </a:lstStyle>
          <a:p>
            <a:fld id="{C196933E-16B5-0149-B947-1195B090584C}" type="slidenum">
              <a:rPr lang="it-IT" smtClean="0"/>
              <a:pPr/>
              <a:t>‹N›</a:t>
            </a:fld>
            <a:endParaRPr lang="it-IT"/>
          </a:p>
        </p:txBody>
      </p:sp>
    </p:spTree>
    <p:extLst>
      <p:ext uri="{BB962C8B-B14F-4D97-AF65-F5344CB8AC3E}">
        <p14:creationId xmlns:p14="http://schemas.microsoft.com/office/powerpoint/2010/main" val="5885297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8775" y="647700"/>
            <a:ext cx="8174037" cy="5105031"/>
          </a:xfrm>
        </p:spPr>
        <p:txBody>
          <a:bodyPr anchor="t"/>
          <a:lstStyle>
            <a:lvl1pPr marL="0" indent="0">
              <a:buNone/>
              <a:defRPr sz="3307"/>
            </a:lvl1pPr>
            <a:lvl2pPr marL="472516" indent="0">
              <a:buNone/>
              <a:defRPr sz="2894"/>
            </a:lvl2pPr>
            <a:lvl3pPr marL="945032" indent="0">
              <a:buNone/>
              <a:defRPr sz="2480"/>
            </a:lvl3pPr>
            <a:lvl4pPr marL="1417549" indent="0">
              <a:buNone/>
              <a:defRPr sz="2067"/>
            </a:lvl4pPr>
            <a:lvl5pPr marL="1890065" indent="0">
              <a:buNone/>
              <a:defRPr sz="2067"/>
            </a:lvl5pPr>
            <a:lvl6pPr marL="2362581" indent="0">
              <a:buNone/>
              <a:defRPr sz="2067"/>
            </a:lvl6pPr>
            <a:lvl7pPr marL="2835097" indent="0">
              <a:buNone/>
              <a:defRPr sz="2067"/>
            </a:lvl7pPr>
            <a:lvl8pPr marL="3307613" indent="0">
              <a:buNone/>
              <a:defRPr sz="2067"/>
            </a:lvl8pPr>
            <a:lvl9pPr marL="3780130" indent="0">
              <a:buNone/>
              <a:defRPr sz="2067"/>
            </a:lvl9pPr>
          </a:lstStyle>
          <a:p>
            <a:r>
              <a:rPr lang="it-IT"/>
              <a:t>Fare clic sull'icona per inserire un'immagine</a:t>
            </a:r>
            <a:endParaRPr lang="en-US"/>
          </a:p>
        </p:txBody>
      </p:sp>
      <p:sp>
        <p:nvSpPr>
          <p:cNvPr id="8" name="Date Placeholder 3">
            <a:extLst>
              <a:ext uri="{FF2B5EF4-FFF2-40B4-BE49-F238E27FC236}">
                <a16:creationId xmlns:a16="http://schemas.microsoft.com/office/drawing/2014/main" id="{64B81057-C2D7-5448-BB13-2AB7C4968689}"/>
              </a:ext>
            </a:extLst>
          </p:cNvPr>
          <p:cNvSpPr>
            <a:spLocks noGrp="1"/>
          </p:cNvSpPr>
          <p:nvPr>
            <p:ph type="dt" sz="half" idx="10"/>
          </p:nvPr>
        </p:nvSpPr>
        <p:spPr>
          <a:xfrm>
            <a:off x="10909435" y="7210696"/>
            <a:ext cx="859916" cy="192476"/>
          </a:xfrm>
          <a:prstGeom prst="rect">
            <a:avLst/>
          </a:prstGeom>
        </p:spPr>
        <p:txBody>
          <a:bodyPr/>
          <a:lstStyle>
            <a:lvl1pPr algn="r">
              <a:defRPr sz="1200">
                <a:solidFill>
                  <a:schemeClr val="bg1"/>
                </a:solidFill>
              </a:defRPr>
            </a:lvl1pPr>
          </a:lstStyle>
          <a:p>
            <a:fld id="{6B8CB83B-7262-3D41-B335-9F55D10F59FA}" type="datetime1">
              <a:rPr lang="it-IT" smtClean="0"/>
              <a:pPr/>
              <a:t>30/09/21</a:t>
            </a:fld>
            <a:endParaRPr lang="it-IT"/>
          </a:p>
        </p:txBody>
      </p:sp>
      <p:sp>
        <p:nvSpPr>
          <p:cNvPr id="9" name="Footer Placeholder 4">
            <a:extLst>
              <a:ext uri="{FF2B5EF4-FFF2-40B4-BE49-F238E27FC236}">
                <a16:creationId xmlns:a16="http://schemas.microsoft.com/office/drawing/2014/main" id="{F5916BD6-29F3-8B44-A2CC-BFE5203508EB}"/>
              </a:ext>
            </a:extLst>
          </p:cNvPr>
          <p:cNvSpPr>
            <a:spLocks noGrp="1"/>
          </p:cNvSpPr>
          <p:nvPr>
            <p:ph type="ftr" sz="quarter" idx="3"/>
          </p:nvPr>
        </p:nvSpPr>
        <p:spPr>
          <a:xfrm>
            <a:off x="8778473" y="7189931"/>
            <a:ext cx="2091569" cy="234006"/>
          </a:xfrm>
          <a:prstGeom prst="rect">
            <a:avLst/>
          </a:prstGeom>
        </p:spPr>
        <p:txBody>
          <a:bodyPr/>
          <a:lstStyle>
            <a:lvl1pPr algn="r">
              <a:defRPr sz="1200">
                <a:solidFill>
                  <a:schemeClr val="bg1"/>
                </a:solidFill>
              </a:defRPr>
            </a:lvl1pPr>
          </a:lstStyle>
          <a:p>
            <a:endParaRPr lang="it-IT"/>
          </a:p>
        </p:txBody>
      </p:sp>
      <p:sp>
        <p:nvSpPr>
          <p:cNvPr id="10" name="Slide Number Placeholder 5">
            <a:extLst>
              <a:ext uri="{FF2B5EF4-FFF2-40B4-BE49-F238E27FC236}">
                <a16:creationId xmlns:a16="http://schemas.microsoft.com/office/drawing/2014/main" id="{B1D6AB6C-FE44-CF40-8C0A-E0BC821AFB65}"/>
              </a:ext>
            </a:extLst>
          </p:cNvPr>
          <p:cNvSpPr>
            <a:spLocks noGrp="1"/>
          </p:cNvSpPr>
          <p:nvPr>
            <p:ph type="sldNum" sz="quarter" idx="4"/>
          </p:nvPr>
        </p:nvSpPr>
        <p:spPr>
          <a:xfrm>
            <a:off x="11830373" y="7194860"/>
            <a:ext cx="410839" cy="224149"/>
          </a:xfrm>
          <a:prstGeom prst="rect">
            <a:avLst/>
          </a:prstGeom>
        </p:spPr>
        <p:txBody>
          <a:bodyPr/>
          <a:lstStyle>
            <a:lvl1pPr algn="r">
              <a:defRPr sz="1200">
                <a:solidFill>
                  <a:schemeClr val="bg1"/>
                </a:solidFill>
              </a:defRPr>
            </a:lvl1pPr>
          </a:lstStyle>
          <a:p>
            <a:fld id="{C196933E-16B5-0149-B947-1195B090584C}" type="slidenum">
              <a:rPr lang="it-IT" smtClean="0"/>
              <a:pPr/>
              <a:t>‹N›</a:t>
            </a:fld>
            <a:endParaRPr lang="it-IT"/>
          </a:p>
        </p:txBody>
      </p:sp>
      <p:sp>
        <p:nvSpPr>
          <p:cNvPr id="11" name="Title 1">
            <a:extLst>
              <a:ext uri="{FF2B5EF4-FFF2-40B4-BE49-F238E27FC236}">
                <a16:creationId xmlns:a16="http://schemas.microsoft.com/office/drawing/2014/main" id="{86B3A418-D765-AC49-8BAF-C3BE372DC81B}"/>
              </a:ext>
            </a:extLst>
          </p:cNvPr>
          <p:cNvSpPr>
            <a:spLocks noGrp="1"/>
          </p:cNvSpPr>
          <p:nvPr>
            <p:ph type="title"/>
          </p:nvPr>
        </p:nvSpPr>
        <p:spPr>
          <a:xfrm>
            <a:off x="10260013" y="647700"/>
            <a:ext cx="1981200" cy="1668034"/>
          </a:xfrm>
        </p:spPr>
        <p:txBody>
          <a:bodyPr lIns="0" anchor="t"/>
          <a:lstStyle/>
          <a:p>
            <a:r>
              <a:rPr lang="it-IT"/>
              <a:t>Fare clic per modificare lo stile del titolo dello schema</a:t>
            </a:r>
            <a:endParaRPr lang="en-US"/>
          </a:p>
        </p:txBody>
      </p:sp>
    </p:spTree>
    <p:extLst>
      <p:ext uri="{BB962C8B-B14F-4D97-AF65-F5344CB8AC3E}">
        <p14:creationId xmlns:p14="http://schemas.microsoft.com/office/powerpoint/2010/main" val="25486485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24F42A6-51D7-FB44-9B6F-0AD89D0C726C}"/>
              </a:ext>
            </a:extLst>
          </p:cNvPr>
          <p:cNvPicPr>
            <a:picLocks noChangeAspect="1"/>
          </p:cNvPicPr>
          <p:nvPr userDrawn="1"/>
        </p:nvPicPr>
        <p:blipFill>
          <a:blip r:embed="rId6"/>
          <a:stretch>
            <a:fillRect/>
          </a:stretch>
        </p:blipFill>
        <p:spPr>
          <a:xfrm>
            <a:off x="8878888" y="-162"/>
            <a:ext cx="3721100" cy="7556500"/>
          </a:xfrm>
          <a:prstGeom prst="rect">
            <a:avLst/>
          </a:prstGeom>
        </p:spPr>
      </p:pic>
      <p:pic>
        <p:nvPicPr>
          <p:cNvPr id="9" name="Immagine 8">
            <a:extLst>
              <a:ext uri="{FF2B5EF4-FFF2-40B4-BE49-F238E27FC236}">
                <a16:creationId xmlns:a16="http://schemas.microsoft.com/office/drawing/2014/main" id="{B9BA8DF1-D70C-0A41-B0CD-CC516ED9BD58}"/>
              </a:ext>
            </a:extLst>
          </p:cNvPr>
          <p:cNvPicPr>
            <a:picLocks noChangeAspect="1"/>
          </p:cNvPicPr>
          <p:nvPr userDrawn="1"/>
        </p:nvPicPr>
        <p:blipFill>
          <a:blip r:embed="rId7"/>
          <a:srcRect l="361" r="148" b="65106"/>
          <a:stretch>
            <a:fillRect/>
          </a:stretch>
        </p:blipFill>
        <p:spPr>
          <a:xfrm>
            <a:off x="0" y="6200938"/>
            <a:ext cx="12599988" cy="1367615"/>
          </a:xfrm>
          <a:prstGeom prst="rect">
            <a:avLst/>
          </a:prstGeom>
        </p:spPr>
      </p:pic>
      <p:sp>
        <p:nvSpPr>
          <p:cNvPr id="3" name="Text Placeholder 2"/>
          <p:cNvSpPr>
            <a:spLocks noGrp="1"/>
          </p:cNvSpPr>
          <p:nvPr>
            <p:ph type="body" idx="1"/>
          </p:nvPr>
        </p:nvSpPr>
        <p:spPr>
          <a:xfrm>
            <a:off x="358775" y="647700"/>
            <a:ext cx="8174038" cy="4796543"/>
          </a:xfrm>
          <a:prstGeom prst="rect">
            <a:avLst/>
          </a:prstGeom>
        </p:spPr>
        <p:txBody>
          <a:bodyPr vert="horz" lIns="0" tIns="0" rIns="0" bIns="0" rtlCol="0">
            <a:normAutofit/>
          </a:bodyPr>
          <a:lstStyle/>
          <a:p>
            <a:pPr lvl="0"/>
            <a:r>
              <a:rPr lang="it-IT"/>
              <a:t>Modifica gli stili del testo dello schema
Secondo livello
Terzo livello
Quarto livello
Quinto livello</a:t>
            </a:r>
            <a:endParaRPr lang="en-US"/>
          </a:p>
        </p:txBody>
      </p:sp>
      <p:sp>
        <p:nvSpPr>
          <p:cNvPr id="2" name="Title Placeholder 1"/>
          <p:cNvSpPr>
            <a:spLocks noGrp="1"/>
          </p:cNvSpPr>
          <p:nvPr>
            <p:ph type="title"/>
          </p:nvPr>
        </p:nvSpPr>
        <p:spPr>
          <a:xfrm>
            <a:off x="10260013" y="647700"/>
            <a:ext cx="1981200" cy="1668034"/>
          </a:xfrm>
          <a:prstGeom prst="rect">
            <a:avLst/>
          </a:prstGeom>
        </p:spPr>
        <p:txBody>
          <a:bodyPr vert="horz" lIns="0" tIns="0" rIns="0" bIns="0" rtlCol="0" anchor="t">
            <a:noAutofit/>
          </a:bodyPr>
          <a:lstStyle/>
          <a:p>
            <a:r>
              <a:rPr lang="it-IT"/>
              <a:t>FARE CLIC PER MODIFICARE LO STILE DEL TITOLO DELLO SCHEMA</a:t>
            </a:r>
            <a:endParaRPr lang="en-US"/>
          </a:p>
        </p:txBody>
      </p:sp>
      <p:sp>
        <p:nvSpPr>
          <p:cNvPr id="13" name="Date Placeholder 3">
            <a:extLst>
              <a:ext uri="{FF2B5EF4-FFF2-40B4-BE49-F238E27FC236}">
                <a16:creationId xmlns:a16="http://schemas.microsoft.com/office/drawing/2014/main" id="{F55D298B-0385-7848-8A9D-A65857DDABDF}"/>
              </a:ext>
            </a:extLst>
          </p:cNvPr>
          <p:cNvSpPr>
            <a:spLocks noGrp="1"/>
          </p:cNvSpPr>
          <p:nvPr>
            <p:ph type="dt" sz="half" idx="2"/>
          </p:nvPr>
        </p:nvSpPr>
        <p:spPr>
          <a:xfrm>
            <a:off x="10909435" y="7210696"/>
            <a:ext cx="859916" cy="192476"/>
          </a:xfrm>
          <a:prstGeom prst="rect">
            <a:avLst/>
          </a:prstGeom>
        </p:spPr>
        <p:txBody>
          <a:bodyPr/>
          <a:lstStyle>
            <a:lvl1pPr algn="r">
              <a:defRPr sz="1200">
                <a:solidFill>
                  <a:schemeClr val="bg1"/>
                </a:solidFill>
              </a:defRPr>
            </a:lvl1pPr>
          </a:lstStyle>
          <a:p>
            <a:fld id="{8C628397-3A8E-B443-84CC-7D4BC867187E}" type="datetime1">
              <a:rPr lang="it-IT" smtClean="0"/>
              <a:pPr/>
              <a:t>30/09/21</a:t>
            </a:fld>
            <a:endParaRPr lang="it-IT"/>
          </a:p>
        </p:txBody>
      </p:sp>
      <p:sp>
        <p:nvSpPr>
          <p:cNvPr id="14" name="Footer Placeholder 4">
            <a:extLst>
              <a:ext uri="{FF2B5EF4-FFF2-40B4-BE49-F238E27FC236}">
                <a16:creationId xmlns:a16="http://schemas.microsoft.com/office/drawing/2014/main" id="{18D4A256-D9B1-5D4D-AC1B-279961949AEF}"/>
              </a:ext>
            </a:extLst>
          </p:cNvPr>
          <p:cNvSpPr>
            <a:spLocks noGrp="1"/>
          </p:cNvSpPr>
          <p:nvPr>
            <p:ph type="ftr" sz="quarter" idx="3"/>
          </p:nvPr>
        </p:nvSpPr>
        <p:spPr>
          <a:xfrm>
            <a:off x="8778473" y="7189931"/>
            <a:ext cx="2091569" cy="234006"/>
          </a:xfrm>
          <a:prstGeom prst="rect">
            <a:avLst/>
          </a:prstGeom>
        </p:spPr>
        <p:txBody>
          <a:bodyPr/>
          <a:lstStyle>
            <a:lvl1pPr algn="r">
              <a:defRPr sz="1200">
                <a:solidFill>
                  <a:schemeClr val="bg1"/>
                </a:solidFill>
              </a:defRPr>
            </a:lvl1pPr>
          </a:lstStyle>
          <a:p>
            <a:endParaRPr lang="it-IT"/>
          </a:p>
        </p:txBody>
      </p:sp>
      <p:sp>
        <p:nvSpPr>
          <p:cNvPr id="15" name="Slide Number Placeholder 5">
            <a:extLst>
              <a:ext uri="{FF2B5EF4-FFF2-40B4-BE49-F238E27FC236}">
                <a16:creationId xmlns:a16="http://schemas.microsoft.com/office/drawing/2014/main" id="{01D89C68-6248-1B4B-8A7C-66B1FD9B1C98}"/>
              </a:ext>
            </a:extLst>
          </p:cNvPr>
          <p:cNvSpPr>
            <a:spLocks noGrp="1"/>
          </p:cNvSpPr>
          <p:nvPr>
            <p:ph type="sldNum" sz="quarter" idx="4"/>
          </p:nvPr>
        </p:nvSpPr>
        <p:spPr>
          <a:xfrm>
            <a:off x="11830373" y="7194860"/>
            <a:ext cx="410839" cy="224149"/>
          </a:xfrm>
          <a:prstGeom prst="rect">
            <a:avLst/>
          </a:prstGeom>
        </p:spPr>
        <p:txBody>
          <a:bodyPr/>
          <a:lstStyle>
            <a:lvl1pPr algn="r">
              <a:defRPr sz="1200">
                <a:solidFill>
                  <a:schemeClr val="bg1"/>
                </a:solidFill>
              </a:defRPr>
            </a:lvl1pPr>
          </a:lstStyle>
          <a:p>
            <a:fld id="{C196933E-16B5-0149-B947-1195B090584C}" type="slidenum">
              <a:rPr lang="it-IT" smtClean="0"/>
              <a:pPr/>
              <a:t>‹N›</a:t>
            </a:fld>
            <a:endParaRPr lang="it-IT"/>
          </a:p>
        </p:txBody>
      </p:sp>
      <p:pic>
        <p:nvPicPr>
          <p:cNvPr id="11" name="Immagine 10">
            <a:extLst>
              <a:ext uri="{FF2B5EF4-FFF2-40B4-BE49-F238E27FC236}">
                <a16:creationId xmlns:a16="http://schemas.microsoft.com/office/drawing/2014/main" id="{881CB6D7-84ED-6445-938A-A175D700E401}"/>
              </a:ext>
            </a:extLst>
          </p:cNvPr>
          <p:cNvPicPr>
            <a:picLocks noChangeAspect="1"/>
          </p:cNvPicPr>
          <p:nvPr userDrawn="1"/>
        </p:nvPicPr>
        <p:blipFill>
          <a:blip r:embed="rId8"/>
          <a:stretch>
            <a:fillRect/>
          </a:stretch>
        </p:blipFill>
        <p:spPr>
          <a:xfrm>
            <a:off x="358775" y="6961713"/>
            <a:ext cx="2592711" cy="462226"/>
          </a:xfrm>
          <a:prstGeom prst="rect">
            <a:avLst/>
          </a:prstGeom>
        </p:spPr>
      </p:pic>
    </p:spTree>
    <p:extLst>
      <p:ext uri="{BB962C8B-B14F-4D97-AF65-F5344CB8AC3E}">
        <p14:creationId xmlns:p14="http://schemas.microsoft.com/office/powerpoint/2010/main" val="85260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9" r:id="rId4"/>
  </p:sldLayoutIdLst>
  <p:transition/>
  <p:txStyles>
    <p:titleStyle>
      <a:lvl1pPr algn="r" defTabSz="945032"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p:titleStyle>
    <p:bodyStyle>
      <a:lvl1pPr marL="236258" indent="-236258" algn="l" defTabSz="945032" rtl="0" eaLnBrk="1" latinLnBrk="0" hangingPunct="1">
        <a:lnSpc>
          <a:spcPct val="90000"/>
        </a:lnSpc>
        <a:spcBef>
          <a:spcPts val="1034"/>
        </a:spcBef>
        <a:buFont typeface="Arial" panose="020B0604020202020204" pitchFamily="34" charset="0"/>
        <a:buChar char="•"/>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p:bodyStyle>
    <p:otherStyle>
      <a:defPPr>
        <a:defRPr lang="en-US"/>
      </a:defPPr>
      <a:lvl1pPr marL="0" algn="l" defTabSz="945032" rtl="0" eaLnBrk="1" latinLnBrk="0" hangingPunct="1">
        <a:defRPr sz="1860" kern="1200">
          <a:solidFill>
            <a:schemeClr val="tx1"/>
          </a:solidFill>
          <a:latin typeface="+mn-lt"/>
          <a:ea typeface="+mn-ea"/>
          <a:cs typeface="+mn-cs"/>
        </a:defRPr>
      </a:lvl1pPr>
      <a:lvl2pPr marL="472516" algn="l" defTabSz="945032" rtl="0" eaLnBrk="1" latinLnBrk="0" hangingPunct="1">
        <a:defRPr sz="1860" kern="1200">
          <a:solidFill>
            <a:schemeClr val="tx1"/>
          </a:solidFill>
          <a:latin typeface="+mn-lt"/>
          <a:ea typeface="+mn-ea"/>
          <a:cs typeface="+mn-cs"/>
        </a:defRPr>
      </a:lvl2pPr>
      <a:lvl3pPr marL="945032" algn="l" defTabSz="945032" rtl="0" eaLnBrk="1" latinLnBrk="0" hangingPunct="1">
        <a:defRPr sz="1860" kern="1200">
          <a:solidFill>
            <a:schemeClr val="tx1"/>
          </a:solidFill>
          <a:latin typeface="+mn-lt"/>
          <a:ea typeface="+mn-ea"/>
          <a:cs typeface="+mn-cs"/>
        </a:defRPr>
      </a:lvl3pPr>
      <a:lvl4pPr marL="1417549" algn="l" defTabSz="945032" rtl="0" eaLnBrk="1" latinLnBrk="0" hangingPunct="1">
        <a:defRPr sz="1860" kern="1200">
          <a:solidFill>
            <a:schemeClr val="tx1"/>
          </a:solidFill>
          <a:latin typeface="+mn-lt"/>
          <a:ea typeface="+mn-ea"/>
          <a:cs typeface="+mn-cs"/>
        </a:defRPr>
      </a:lvl4pPr>
      <a:lvl5pPr marL="1890065" algn="l" defTabSz="945032" rtl="0" eaLnBrk="1" latinLnBrk="0" hangingPunct="1">
        <a:defRPr sz="1860" kern="1200">
          <a:solidFill>
            <a:schemeClr val="tx1"/>
          </a:solidFill>
          <a:latin typeface="+mn-lt"/>
          <a:ea typeface="+mn-ea"/>
          <a:cs typeface="+mn-cs"/>
        </a:defRPr>
      </a:lvl5pPr>
      <a:lvl6pPr marL="2362581" algn="l" defTabSz="945032" rtl="0" eaLnBrk="1" latinLnBrk="0" hangingPunct="1">
        <a:defRPr sz="1860" kern="1200">
          <a:solidFill>
            <a:schemeClr val="tx1"/>
          </a:solidFill>
          <a:latin typeface="+mn-lt"/>
          <a:ea typeface="+mn-ea"/>
          <a:cs typeface="+mn-cs"/>
        </a:defRPr>
      </a:lvl6pPr>
      <a:lvl7pPr marL="2835097" algn="l" defTabSz="945032" rtl="0" eaLnBrk="1" latinLnBrk="0" hangingPunct="1">
        <a:defRPr sz="1860" kern="1200">
          <a:solidFill>
            <a:schemeClr val="tx1"/>
          </a:solidFill>
          <a:latin typeface="+mn-lt"/>
          <a:ea typeface="+mn-ea"/>
          <a:cs typeface="+mn-cs"/>
        </a:defRPr>
      </a:lvl7pPr>
      <a:lvl8pPr marL="3307613" algn="l" defTabSz="945032" rtl="0" eaLnBrk="1" latinLnBrk="0" hangingPunct="1">
        <a:defRPr sz="1860" kern="1200">
          <a:solidFill>
            <a:schemeClr val="tx1"/>
          </a:solidFill>
          <a:latin typeface="+mn-lt"/>
          <a:ea typeface="+mn-ea"/>
          <a:cs typeface="+mn-cs"/>
        </a:defRPr>
      </a:lvl8pPr>
      <a:lvl9pPr marL="3780130" algn="l" defTabSz="945032" rtl="0" eaLnBrk="1" latinLnBrk="0" hangingPunct="1">
        <a:defRPr sz="18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968" userDrawn="1">
          <p15:clr>
            <a:srgbClr val="F26B43"/>
          </p15:clr>
        </p15:guide>
        <p15:guide id="3" pos="7711" userDrawn="1">
          <p15:clr>
            <a:srgbClr val="F26B43"/>
          </p15:clr>
        </p15:guide>
        <p15:guide id="4" pos="6463" userDrawn="1">
          <p15:clr>
            <a:srgbClr val="F26B43"/>
          </p15:clr>
        </p15:guide>
        <p15:guide id="5" orient="horz" pos="408" userDrawn="1">
          <p15:clr>
            <a:srgbClr val="F26B43"/>
          </p15:clr>
        </p15:guide>
        <p15:guide id="6" pos="226" userDrawn="1">
          <p15:clr>
            <a:srgbClr val="F26B43"/>
          </p15:clr>
        </p15:guide>
        <p15:guide id="7" pos="5375" userDrawn="1">
          <p15:clr>
            <a:srgbClr val="F26B43"/>
          </p15:clr>
        </p15:guide>
        <p15:guide id="8" pos="582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svg"/><Relationship Id="rId10" Type="http://schemas.openxmlformats.org/officeDocument/2006/relationships/hyperlink" Target="https://fr.calameo.com/read/000318363320cc568f95e" TargetMode="External"/><Relationship Id="rId4" Type="http://schemas.openxmlformats.org/officeDocument/2006/relationships/image" Target="../media/image6.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8AFD3FC-09D1-5C4D-AE4A-AEA9EE03AF2B}"/>
              </a:ext>
            </a:extLst>
          </p:cNvPr>
          <p:cNvSpPr>
            <a:spLocks noGrp="1"/>
          </p:cNvSpPr>
          <p:nvPr>
            <p:ph type="subTitle" idx="1"/>
          </p:nvPr>
        </p:nvSpPr>
        <p:spPr/>
        <p:txBody>
          <a:bodyPr>
            <a:noAutofit/>
          </a:bodyPr>
          <a:lstStyle/>
          <a:p>
            <a:pPr rtl="0"/>
            <a:r>
              <a:rPr lang="en-GB" sz="4000" b="1" i="0" u="none" strike="noStrike">
                <a:highlight>
                  <a:srgbClr val="000000">
                    <a:alpha val="0"/>
                  </a:srgbClr>
                </a:highlight>
                <a:latin typeface="Arial"/>
              </a:rPr>
              <a:t>Baie de la Garonne underwater trail</a:t>
            </a:r>
            <a:endParaRPr lang="it-IT"/>
          </a:p>
        </p:txBody>
      </p:sp>
      <p:sp>
        <p:nvSpPr>
          <p:cNvPr id="4" name="Segnaposto data 3">
            <a:extLst>
              <a:ext uri="{FF2B5EF4-FFF2-40B4-BE49-F238E27FC236}">
                <a16:creationId xmlns:a16="http://schemas.microsoft.com/office/drawing/2014/main" id="{221E9F38-FCF0-B04D-B272-443AA5A654F6}"/>
              </a:ext>
            </a:extLst>
          </p:cNvPr>
          <p:cNvSpPr>
            <a:spLocks noGrp="1"/>
          </p:cNvSpPr>
          <p:nvPr>
            <p:ph type="dt" sz="half" idx="2"/>
          </p:nvPr>
        </p:nvSpPr>
        <p:spPr/>
        <p:txBody>
          <a:bodyPr>
            <a:noAutofit/>
          </a:bodyPr>
          <a:lstStyle/>
          <a:p>
            <a:pPr rtl="0"/>
            <a:r>
              <a:rPr lang="en-GB" sz="1200" b="0" i="1" u="none" strike="noStrike">
                <a:highlight>
                  <a:srgbClr val="000000">
                    <a:alpha val="0"/>
                  </a:srgbClr>
                </a:highlight>
                <a:latin typeface="Arial"/>
              </a:rPr>
              <a:t>26/05/2021</a:t>
            </a:r>
            <a:endParaRPr lang="it-IT"/>
          </a:p>
        </p:txBody>
      </p:sp>
      <p:sp>
        <p:nvSpPr>
          <p:cNvPr id="13" name="Segnaposto contenuto 2">
            <a:extLst>
              <a:ext uri="{FF2B5EF4-FFF2-40B4-BE49-F238E27FC236}">
                <a16:creationId xmlns:a16="http://schemas.microsoft.com/office/drawing/2014/main" id="{A81E2DAE-3B6D-FB4A-8F7D-7D7094FBA60B}"/>
              </a:ext>
            </a:extLst>
          </p:cNvPr>
          <p:cNvSpPr txBox="1"/>
          <p:nvPr/>
        </p:nvSpPr>
        <p:spPr>
          <a:xfrm>
            <a:off x="2608936" y="6044726"/>
            <a:ext cx="1261273" cy="464165"/>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rtl="0"/>
            <a:r>
              <a:rPr lang="en-GB" sz="1500" b="1" i="0" u="none" strike="noStrike">
                <a:solidFill>
                  <a:srgbClr val="FFFFFF"/>
                </a:solidFill>
                <a:highlight>
                  <a:srgbClr val="000000">
                    <a:alpha val="0"/>
                  </a:srgbClr>
                </a:highlight>
                <a:latin typeface="Arial"/>
              </a:rPr>
              <a:t>Warning FRAGILE</a:t>
            </a:r>
            <a:endParaRPr lang="it-IT" sz="1500" i="1">
              <a:solidFill>
                <a:schemeClr val="bg1"/>
              </a:solidFill>
            </a:endParaRPr>
          </a:p>
        </p:txBody>
      </p:sp>
      <p:pic>
        <p:nvPicPr>
          <p:cNvPr id="8" name="Elemento grafico 7">
            <a:extLst>
              <a:ext uri="{FF2B5EF4-FFF2-40B4-BE49-F238E27FC236}">
                <a16:creationId xmlns:a16="http://schemas.microsoft.com/office/drawing/2014/main" id="{6C847064-0540-6745-912D-843960CB9E6F}"/>
              </a:ext>
            </a:extLst>
          </p:cNvPr>
          <p:cNvPicPr>
            <a:picLocks noChangeAspect="1"/>
          </p:cNvPicPr>
          <p:nvPr/>
        </p:nvPicPr>
        <p:blipFill>
          <a:blip r:embed="rId3">
            <a:extLst>
              <a:ext uri="{96DAC541-7B7A-43D3-8B79-37D633B846F1}">
                <asvg:svgBlip xmlns:asvg="http://schemas.microsoft.com/office/drawing/2016/SVG/main" r:embed="rId4"/>
              </a:ext>
            </a:extLst>
          </a:blip>
          <a:srcRect l="14817" t="18159" r="42072" b="47711"/>
          <a:stretch>
            <a:fillRect/>
          </a:stretch>
        </p:blipFill>
        <p:spPr>
          <a:xfrm>
            <a:off x="4722746" y="5317777"/>
            <a:ext cx="758294" cy="757564"/>
          </a:xfrm>
          <a:prstGeom prst="rect">
            <a:avLst/>
          </a:prstGeom>
        </p:spPr>
      </p:pic>
      <p:pic>
        <p:nvPicPr>
          <p:cNvPr id="16" name="Elemento grafico 15">
            <a:extLst>
              <a:ext uri="{FF2B5EF4-FFF2-40B4-BE49-F238E27FC236}">
                <a16:creationId xmlns:a16="http://schemas.microsoft.com/office/drawing/2014/main" id="{8BA83A63-4B45-D84B-97F4-1BC28D1C0FEA}"/>
              </a:ext>
            </a:extLst>
          </p:cNvPr>
          <p:cNvPicPr>
            <a:picLocks noChangeAspect="1"/>
          </p:cNvPicPr>
          <p:nvPr/>
        </p:nvPicPr>
        <p:blipFill>
          <a:blip r:embed="rId5">
            <a:extLst>
              <a:ext uri="{96DAC541-7B7A-43D3-8B79-37D633B846F1}">
                <asvg:svgBlip xmlns:asvg="http://schemas.microsoft.com/office/drawing/2016/SVG/main" r:embed="rId6"/>
              </a:ext>
            </a:extLst>
          </a:blip>
          <a:srcRect l="23881" t="30550" r="24691" b="36106"/>
          <a:stretch>
            <a:fillRect/>
          </a:stretch>
        </p:blipFill>
        <p:spPr>
          <a:xfrm>
            <a:off x="2794212" y="5272562"/>
            <a:ext cx="890723" cy="728773"/>
          </a:xfrm>
          <a:prstGeom prst="rect">
            <a:avLst/>
          </a:prstGeom>
        </p:spPr>
      </p:pic>
      <p:sp>
        <p:nvSpPr>
          <p:cNvPr id="34" name="Segnaposto contenuto 2">
            <a:extLst>
              <a:ext uri="{FF2B5EF4-FFF2-40B4-BE49-F238E27FC236}">
                <a16:creationId xmlns:a16="http://schemas.microsoft.com/office/drawing/2014/main" id="{0C6947C4-FACD-6142-A90E-0E36CC5E1727}"/>
              </a:ext>
            </a:extLst>
          </p:cNvPr>
          <p:cNvSpPr txBox="1"/>
          <p:nvPr/>
        </p:nvSpPr>
        <p:spPr>
          <a:xfrm>
            <a:off x="4492600" y="6087202"/>
            <a:ext cx="1261273" cy="464165"/>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rtl="0"/>
            <a:r>
              <a:rPr lang="en-GB" sz="1500" b="1" i="0" u="none" strike="noStrike">
                <a:solidFill>
                  <a:srgbClr val="FFFFFF"/>
                </a:solidFill>
                <a:highlight>
                  <a:srgbClr val="000000">
                    <a:alpha val="0"/>
                  </a:srgbClr>
                </a:highlight>
                <a:latin typeface="Arial"/>
              </a:rPr>
              <a:t>Snorkelling</a:t>
            </a:r>
            <a:endParaRPr lang="it-IT" sz="1500" i="1">
              <a:solidFill>
                <a:schemeClr val="bg1"/>
              </a:solidFill>
            </a:endParaRPr>
          </a:p>
        </p:txBody>
      </p:sp>
      <p:sp>
        <p:nvSpPr>
          <p:cNvPr id="37" name="Segnaposto contenuto 2">
            <a:extLst>
              <a:ext uri="{FF2B5EF4-FFF2-40B4-BE49-F238E27FC236}">
                <a16:creationId xmlns:a16="http://schemas.microsoft.com/office/drawing/2014/main" id="{C8524C34-E257-B043-B0C4-B2229B78DE23}"/>
              </a:ext>
            </a:extLst>
          </p:cNvPr>
          <p:cNvSpPr txBox="1"/>
          <p:nvPr/>
        </p:nvSpPr>
        <p:spPr>
          <a:xfrm>
            <a:off x="6376291" y="6073518"/>
            <a:ext cx="1261273" cy="464165"/>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rtl="0"/>
            <a:r>
              <a:rPr lang="en-GB" sz="1500" b="1" i="0" u="none" strike="noStrike">
                <a:solidFill>
                  <a:srgbClr val="FFFFFF"/>
                </a:solidFill>
                <a:highlight>
                  <a:srgbClr val="000000">
                    <a:alpha val="0"/>
                  </a:srgbClr>
                </a:highlight>
                <a:latin typeface="Arial"/>
              </a:rPr>
              <a:t>Natural</a:t>
            </a:r>
            <a:endParaRPr lang="it-IT" sz="1500" i="1">
              <a:solidFill>
                <a:schemeClr val="bg1"/>
              </a:solidFill>
            </a:endParaRPr>
          </a:p>
        </p:txBody>
      </p:sp>
      <p:sp>
        <p:nvSpPr>
          <p:cNvPr id="9" name="CasellaDiTesto 8">
            <a:extLst>
              <a:ext uri="{FF2B5EF4-FFF2-40B4-BE49-F238E27FC236}">
                <a16:creationId xmlns:a16="http://schemas.microsoft.com/office/drawing/2014/main" id="{5AEE94C2-011A-4CB5-A4EA-A9112CCD37F8}"/>
              </a:ext>
            </a:extLst>
          </p:cNvPr>
          <p:cNvSpPr txBox="1"/>
          <p:nvPr/>
        </p:nvSpPr>
        <p:spPr>
          <a:xfrm>
            <a:off x="4349928" y="1871771"/>
            <a:ext cx="3958135" cy="477054"/>
          </a:xfrm>
          <a:prstGeom prst="rect">
            <a:avLst/>
          </a:prstGeom>
          <a:noFill/>
        </p:spPr>
        <p:txBody>
          <a:bodyPr wrap="none" rtlCol="0">
            <a:noAutofit/>
          </a:bodyPr>
          <a:lstStyle/>
          <a:p>
            <a:pPr rtl="0"/>
            <a:r>
              <a:rPr lang="en-GB" sz="2500" b="1" i="0" u="none" strike="noStrike">
                <a:solidFill>
                  <a:srgbClr val="003399"/>
                </a:solidFill>
                <a:highlight>
                  <a:srgbClr val="000000">
                    <a:alpha val="0"/>
                  </a:srgbClr>
                </a:highlight>
                <a:latin typeface="Arial"/>
                <a:cs typeface="Arial"/>
              </a:rPr>
              <a:t>NEPTUNE blue trails</a:t>
            </a:r>
            <a:endParaRPr lang="it-IT" sz="2500" b="1">
              <a:solidFill>
                <a:srgbClr val="003399"/>
              </a:solidFill>
              <a:latin typeface="Arial" panose="020B0604020202020204" pitchFamily="34" charset="0"/>
              <a:cs typeface="Arial" panose="020B0604020202020204" pitchFamily="34" charset="0"/>
            </a:endParaRPr>
          </a:p>
        </p:txBody>
      </p:sp>
      <p:pic>
        <p:nvPicPr>
          <p:cNvPr id="21" name="Elemento grafico 34">
            <a:extLst>
              <a:ext uri="{FF2B5EF4-FFF2-40B4-BE49-F238E27FC236}">
                <a16:creationId xmlns:a16="http://schemas.microsoft.com/office/drawing/2014/main" id="{ECD29BE8-265E-E64C-B35D-92F2E3A22A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6011" y="5272562"/>
            <a:ext cx="681831" cy="860406"/>
          </a:xfrm>
          <a:prstGeom prst="rect">
            <a:avLst/>
          </a:prstGeom>
        </p:spPr>
      </p:pic>
      <p:pic>
        <p:nvPicPr>
          <p:cNvPr id="14" name="Elemento grafico 36">
            <a:extLst>
              <a:ext uri="{FF2B5EF4-FFF2-40B4-BE49-F238E27FC236}">
                <a16:creationId xmlns:a16="http://schemas.microsoft.com/office/drawing/2014/main" id="{B0BFFC88-5624-FC44-9A4F-E9C0F3992F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2813" y="5272562"/>
            <a:ext cx="757007" cy="955269"/>
          </a:xfrm>
          <a:prstGeom prst="rect">
            <a:avLst/>
          </a:prstGeom>
        </p:spPr>
      </p:pic>
      <p:sp>
        <p:nvSpPr>
          <p:cNvPr id="15" name="Segnaposto contenuto 2">
            <a:extLst>
              <a:ext uri="{FF2B5EF4-FFF2-40B4-BE49-F238E27FC236}">
                <a16:creationId xmlns:a16="http://schemas.microsoft.com/office/drawing/2014/main" id="{8AD15A48-8358-1C4E-A6B2-675A37A3B0A3}"/>
              </a:ext>
            </a:extLst>
          </p:cNvPr>
          <p:cNvSpPr txBox="1"/>
          <p:nvPr/>
        </p:nvSpPr>
        <p:spPr>
          <a:xfrm>
            <a:off x="8226173" y="6004764"/>
            <a:ext cx="1389103" cy="532739"/>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rtl="0"/>
            <a:r>
              <a:rPr lang="en-GB" sz="1500" b="1" i="0" u="none" strike="noStrike">
                <a:solidFill>
                  <a:srgbClr val="FFFFFF"/>
                </a:solidFill>
                <a:highlight>
                  <a:srgbClr val="000000">
                    <a:alpha val="0"/>
                  </a:srgbClr>
                </a:highlight>
                <a:latin typeface="Arial"/>
              </a:rPr>
              <a:t>Average frequentation</a:t>
            </a:r>
            <a:endParaRPr lang="it-IT" sz="1500" i="1">
              <a:solidFill>
                <a:schemeClr val="bg1"/>
              </a:solidFill>
            </a:endParaRPr>
          </a:p>
        </p:txBody>
      </p:sp>
      <p:sp>
        <p:nvSpPr>
          <p:cNvPr id="18" name="Segnaposto contenuto 2">
            <a:extLst>
              <a:ext uri="{FF2B5EF4-FFF2-40B4-BE49-F238E27FC236}">
                <a16:creationId xmlns:a16="http://schemas.microsoft.com/office/drawing/2014/main" id="{75195EF7-29B9-7842-B88C-B576EAD9733A}"/>
              </a:ext>
            </a:extLst>
          </p:cNvPr>
          <p:cNvSpPr txBox="1">
            <a:spLocks/>
          </p:cNvSpPr>
          <p:nvPr/>
        </p:nvSpPr>
        <p:spPr>
          <a:xfrm>
            <a:off x="4985507" y="6087202"/>
            <a:ext cx="1261273" cy="464165"/>
          </a:xfrm>
          <a:prstGeom prst="rect">
            <a:avLst/>
          </a:prstGeom>
        </p:spPr>
        <p:txBody>
          <a:bodyPr vert="horz" lIns="0" tIns="0" rIns="0" bIns="0" rtlCol="0" anchor="ctr">
            <a:norm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a:endParaRPr lang="it-IT" sz="1500" i="1" dirty="0">
              <a:solidFill>
                <a:schemeClr val="bg1"/>
              </a:solidFill>
            </a:endParaRPr>
          </a:p>
        </p:txBody>
      </p:sp>
    </p:spTree>
    <p:extLst>
      <p:ext uri="{BB962C8B-B14F-4D97-AF65-F5344CB8AC3E}">
        <p14:creationId xmlns:p14="http://schemas.microsoft.com/office/powerpoint/2010/main" val="4868180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7307FB-A29C-074F-A21B-2BB04ED912E9}"/>
              </a:ext>
            </a:extLst>
          </p:cNvPr>
          <p:cNvSpPr>
            <a:spLocks noGrp="1"/>
          </p:cNvSpPr>
          <p:nvPr>
            <p:ph type="title"/>
          </p:nvPr>
        </p:nvSpPr>
        <p:spPr/>
        <p:txBody>
          <a:bodyPr lIns="0" tIns="0" rIns="0" bIns="0" anchor="t">
            <a:noAutofit/>
          </a:bodyPr>
          <a:lstStyle/>
          <a:p>
            <a:pPr rtl="0"/>
            <a:r>
              <a:rPr lang="en-GB" sz="1700" b="1" i="0" u="none" strike="noStrike">
                <a:highlight>
                  <a:srgbClr val="000000">
                    <a:alpha val="0"/>
                  </a:srgbClr>
                </a:highlight>
                <a:latin typeface="Arial"/>
              </a:rPr>
              <a:t>LOCATION</a:t>
            </a:r>
          </a:p>
        </p:txBody>
      </p:sp>
      <p:sp>
        <p:nvSpPr>
          <p:cNvPr id="3" name="Segnaposto contenuto 2">
            <a:extLst>
              <a:ext uri="{FF2B5EF4-FFF2-40B4-BE49-F238E27FC236}">
                <a16:creationId xmlns:a16="http://schemas.microsoft.com/office/drawing/2014/main" id="{12BB3940-5C13-0046-92C5-4C26E813BB3B}"/>
              </a:ext>
            </a:extLst>
          </p:cNvPr>
          <p:cNvSpPr>
            <a:spLocks noGrp="1"/>
          </p:cNvSpPr>
          <p:nvPr>
            <p:ph idx="1"/>
          </p:nvPr>
        </p:nvSpPr>
        <p:spPr>
          <a:xfrm>
            <a:off x="358775" y="656578"/>
            <a:ext cx="8174038" cy="248944"/>
          </a:xfrm>
        </p:spPr>
        <p:txBody>
          <a:bodyPr>
            <a:noAutofit/>
          </a:bodyPr>
          <a:lstStyle/>
          <a:p>
            <a:pPr rtl="0"/>
            <a:r>
              <a:rPr lang="en-GB" sz="1800" b="0" i="0" u="none" strike="noStrike">
                <a:solidFill>
                  <a:srgbClr val="EC5433"/>
                </a:solidFill>
                <a:highlight>
                  <a:srgbClr val="000000">
                    <a:alpha val="0"/>
                  </a:srgbClr>
                </a:highlight>
                <a:latin typeface="Arial"/>
              </a:rPr>
              <a:t>Geographic location</a:t>
            </a:r>
            <a:endParaRPr lang="it-IT">
              <a:solidFill>
                <a:srgbClr val="EC5433"/>
              </a:solidFill>
            </a:endParaRPr>
          </a:p>
        </p:txBody>
      </p:sp>
      <p:sp>
        <p:nvSpPr>
          <p:cNvPr id="7" name="Segnaposto contenuto 2">
            <a:extLst>
              <a:ext uri="{FF2B5EF4-FFF2-40B4-BE49-F238E27FC236}">
                <a16:creationId xmlns:a16="http://schemas.microsoft.com/office/drawing/2014/main" id="{1933DEAC-DCBD-DB42-A2C8-2D42EFD2E576}"/>
              </a:ext>
            </a:extLst>
          </p:cNvPr>
          <p:cNvSpPr txBox="1"/>
          <p:nvPr/>
        </p:nvSpPr>
        <p:spPr>
          <a:xfrm>
            <a:off x="358775" y="1224749"/>
            <a:ext cx="8174038" cy="524152"/>
          </a:xfrm>
          <a:prstGeom prst="rect">
            <a:avLst/>
          </a:prstGeom>
        </p:spPr>
        <p:txBody>
          <a:bodyPr vert="horz" lIns="91440" tIns="45720" rIns="91440" bIns="45720" rtlCol="0">
            <a:noAutofit/>
          </a:bodyPr>
          <a:lstStyle>
            <a:lvl1pPr marL="0" indent="0" algn="l" defTabSz="945032" rtl="0" eaLnBrk="1" latinLnBrk="0" hangingPunct="1">
              <a:lnSpc>
                <a:spcPct val="90000"/>
              </a:lnSpc>
              <a:spcBef>
                <a:spcPts val="1034"/>
              </a:spcBef>
              <a:buFont typeface="Arial" panose="020B0604020202020204" pitchFamily="34" charset="0"/>
              <a:buNone/>
              <a:defRPr sz="16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endParaRPr lang="it-IT"/>
          </a:p>
        </p:txBody>
      </p:sp>
      <p:sp>
        <p:nvSpPr>
          <p:cNvPr id="8" name="Segnaposto contenuto 2">
            <a:extLst>
              <a:ext uri="{FF2B5EF4-FFF2-40B4-BE49-F238E27FC236}">
                <a16:creationId xmlns:a16="http://schemas.microsoft.com/office/drawing/2014/main" id="{2972451F-3B03-884E-8958-1C4D0900656C}"/>
              </a:ext>
            </a:extLst>
          </p:cNvPr>
          <p:cNvSpPr txBox="1"/>
          <p:nvPr/>
        </p:nvSpPr>
        <p:spPr>
          <a:xfrm>
            <a:off x="358775" y="993930"/>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France, Provence Alpes Côte d’Azur, Var, Le Pradet</a:t>
            </a:r>
            <a:endParaRPr lang="it-IT" b="1"/>
          </a:p>
        </p:txBody>
      </p:sp>
      <p:sp>
        <p:nvSpPr>
          <p:cNvPr id="9" name="Segnaposto contenuto 2">
            <a:extLst>
              <a:ext uri="{FF2B5EF4-FFF2-40B4-BE49-F238E27FC236}">
                <a16:creationId xmlns:a16="http://schemas.microsoft.com/office/drawing/2014/main" id="{90284E58-8A67-7943-AE11-016EBBAAED5C}"/>
              </a:ext>
            </a:extLst>
          </p:cNvPr>
          <p:cNvSpPr txBox="1"/>
          <p:nvPr/>
        </p:nvSpPr>
        <p:spPr>
          <a:xfrm>
            <a:off x="358775" y="1560868"/>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Name of the conservation area (or protected area)</a:t>
            </a:r>
          </a:p>
        </p:txBody>
      </p:sp>
      <p:sp>
        <p:nvSpPr>
          <p:cNvPr id="10" name="Segnaposto contenuto 2">
            <a:extLst>
              <a:ext uri="{FF2B5EF4-FFF2-40B4-BE49-F238E27FC236}">
                <a16:creationId xmlns:a16="http://schemas.microsoft.com/office/drawing/2014/main" id="{44853DC6-17E3-7D4E-915C-072FA1F528F7}"/>
              </a:ext>
            </a:extLst>
          </p:cNvPr>
          <p:cNvSpPr txBox="1"/>
          <p:nvPr/>
        </p:nvSpPr>
        <p:spPr>
          <a:xfrm>
            <a:off x="358775" y="1898220"/>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Marine area adjacent to Port-Cros National Park</a:t>
            </a:r>
            <a:endParaRPr lang="it-IT" b="1"/>
          </a:p>
        </p:txBody>
      </p:sp>
      <p:sp>
        <p:nvSpPr>
          <p:cNvPr id="11" name="Segnaposto contenuto 2">
            <a:extLst>
              <a:ext uri="{FF2B5EF4-FFF2-40B4-BE49-F238E27FC236}">
                <a16:creationId xmlns:a16="http://schemas.microsoft.com/office/drawing/2014/main" id="{7D07626D-3EA0-DF48-B809-D60BA7FA4645}"/>
              </a:ext>
            </a:extLst>
          </p:cNvPr>
          <p:cNvSpPr txBox="1"/>
          <p:nvPr/>
        </p:nvSpPr>
        <p:spPr>
          <a:xfrm>
            <a:off x="358775" y="2481460"/>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Level of environmental protection</a:t>
            </a:r>
            <a:endParaRPr lang="it-IT">
              <a:solidFill>
                <a:srgbClr val="EC5433"/>
              </a:solidFill>
            </a:endParaRPr>
          </a:p>
        </p:txBody>
      </p:sp>
      <p:sp>
        <p:nvSpPr>
          <p:cNvPr id="12" name="Segnaposto contenuto 2">
            <a:extLst>
              <a:ext uri="{FF2B5EF4-FFF2-40B4-BE49-F238E27FC236}">
                <a16:creationId xmlns:a16="http://schemas.microsoft.com/office/drawing/2014/main" id="{51F4A61D-608F-7444-BD02-68DA6728B6F0}"/>
              </a:ext>
            </a:extLst>
          </p:cNvPr>
          <p:cNvSpPr txBox="1"/>
          <p:nvPr/>
        </p:nvSpPr>
        <p:spPr>
          <a:xfrm>
            <a:off x="358775" y="2818812"/>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No specific level of protection</a:t>
            </a:r>
            <a:endParaRPr lang="it-IT" b="1"/>
          </a:p>
        </p:txBody>
      </p:sp>
      <p:sp>
        <p:nvSpPr>
          <p:cNvPr id="13" name="Segnaposto contenuto 2">
            <a:extLst>
              <a:ext uri="{FF2B5EF4-FFF2-40B4-BE49-F238E27FC236}">
                <a16:creationId xmlns:a16="http://schemas.microsoft.com/office/drawing/2014/main" id="{F7D69039-B1DB-DF42-B7B0-748C10B7066F}"/>
              </a:ext>
            </a:extLst>
          </p:cNvPr>
          <p:cNvSpPr txBox="1"/>
          <p:nvPr/>
        </p:nvSpPr>
        <p:spPr>
          <a:xfrm>
            <a:off x="358775" y="3442486"/>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Name of the dive site</a:t>
            </a:r>
            <a:endParaRPr lang="it-IT">
              <a:solidFill>
                <a:srgbClr val="EC5433"/>
              </a:solidFill>
            </a:endParaRPr>
          </a:p>
        </p:txBody>
      </p:sp>
      <p:sp>
        <p:nvSpPr>
          <p:cNvPr id="14" name="Segnaposto contenuto 2">
            <a:extLst>
              <a:ext uri="{FF2B5EF4-FFF2-40B4-BE49-F238E27FC236}">
                <a16:creationId xmlns:a16="http://schemas.microsoft.com/office/drawing/2014/main" id="{34CF01C9-C301-FE43-B3BF-7E3CFA2FDBAD}"/>
              </a:ext>
            </a:extLst>
          </p:cNvPr>
          <p:cNvSpPr txBox="1"/>
          <p:nvPr/>
        </p:nvSpPr>
        <p:spPr>
          <a:xfrm>
            <a:off x="358775" y="3779838"/>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Baie de la Garonne underwater trail</a:t>
            </a:r>
            <a:endParaRPr lang="it-IT" b="1"/>
          </a:p>
        </p:txBody>
      </p:sp>
      <p:sp>
        <p:nvSpPr>
          <p:cNvPr id="15" name="Segnaposto contenuto 2">
            <a:extLst>
              <a:ext uri="{FF2B5EF4-FFF2-40B4-BE49-F238E27FC236}">
                <a16:creationId xmlns:a16="http://schemas.microsoft.com/office/drawing/2014/main" id="{7EA16D2D-BFD5-5F4B-A6A8-7DA72EDFBA95}"/>
              </a:ext>
            </a:extLst>
          </p:cNvPr>
          <p:cNvSpPr txBox="1"/>
          <p:nvPr/>
        </p:nvSpPr>
        <p:spPr>
          <a:xfrm>
            <a:off x="358775" y="4392459"/>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Geographic coordinates (reference system)</a:t>
            </a:r>
          </a:p>
        </p:txBody>
      </p:sp>
      <p:sp>
        <p:nvSpPr>
          <p:cNvPr id="16" name="Segnaposto contenuto 2">
            <a:extLst>
              <a:ext uri="{FF2B5EF4-FFF2-40B4-BE49-F238E27FC236}">
                <a16:creationId xmlns:a16="http://schemas.microsoft.com/office/drawing/2014/main" id="{28C7B0E8-19C3-864A-8200-875AAF83F9FA}"/>
              </a:ext>
            </a:extLst>
          </p:cNvPr>
          <p:cNvSpPr txBox="1"/>
          <p:nvPr/>
        </p:nvSpPr>
        <p:spPr>
          <a:xfrm>
            <a:off x="358775" y="4729810"/>
            <a:ext cx="3068006" cy="1058677"/>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spcBef>
                <a:spcPts val="500"/>
              </a:spcBef>
            </a:pPr>
            <a:r>
              <a:rPr lang="en-GB" sz="1800" b="0" i="0" u="none" strike="noStrike">
                <a:highlight>
                  <a:srgbClr val="000000">
                    <a:alpha val="0"/>
                  </a:srgbClr>
                </a:highlight>
                <a:latin typeface="Arial"/>
              </a:rPr>
              <a:t>LAT</a:t>
            </a:r>
          </a:p>
          <a:p>
            <a:pPr rtl="0">
              <a:spcBef>
                <a:spcPts val="500"/>
              </a:spcBef>
            </a:pPr>
            <a:r>
              <a:rPr lang="en-GB" sz="1800" b="0" i="0" u="none" strike="noStrike">
                <a:highlight>
                  <a:srgbClr val="000000">
                    <a:alpha val="0"/>
                  </a:srgbClr>
                </a:highlight>
                <a:latin typeface="Arial"/>
              </a:rPr>
              <a:t>LONG</a:t>
            </a:r>
          </a:p>
          <a:p>
            <a:pPr rtl="0">
              <a:spcBef>
                <a:spcPts val="500"/>
              </a:spcBef>
            </a:pPr>
            <a:r>
              <a:rPr lang="en-GB" sz="1800" b="0" i="0" u="none" strike="noStrike">
                <a:highlight>
                  <a:srgbClr val="000000">
                    <a:alpha val="0"/>
                  </a:srgbClr>
                </a:highlight>
                <a:latin typeface="Arial"/>
              </a:rPr>
              <a:t>Reference system</a:t>
            </a:r>
            <a:endParaRPr lang="it-IT"/>
          </a:p>
        </p:txBody>
      </p:sp>
      <p:sp>
        <p:nvSpPr>
          <p:cNvPr id="17" name="Segnaposto contenuto 2">
            <a:extLst>
              <a:ext uri="{FF2B5EF4-FFF2-40B4-BE49-F238E27FC236}">
                <a16:creationId xmlns:a16="http://schemas.microsoft.com/office/drawing/2014/main" id="{50BA1C4C-8690-C540-85C4-79C1D13B33D3}"/>
              </a:ext>
            </a:extLst>
          </p:cNvPr>
          <p:cNvSpPr txBox="1"/>
          <p:nvPr/>
        </p:nvSpPr>
        <p:spPr>
          <a:xfrm>
            <a:off x="3394938" y="4729810"/>
            <a:ext cx="3068006" cy="1058677"/>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spcBef>
                <a:spcPts val="500"/>
              </a:spcBef>
            </a:pPr>
            <a:r>
              <a:rPr lang="en-GB" sz="1800" b="1" i="0" u="none" strike="noStrike" dirty="0">
                <a:highlight>
                  <a:srgbClr val="000000">
                    <a:alpha val="0"/>
                  </a:srgbClr>
                </a:highlight>
                <a:latin typeface="Arial"/>
              </a:rPr>
              <a:t>E </a:t>
            </a:r>
            <a:r>
              <a:rPr lang="en-GB" b="1" dirty="0">
                <a:highlight>
                  <a:srgbClr val="000000">
                    <a:alpha val="0"/>
                  </a:srgbClr>
                </a:highlight>
                <a:latin typeface="Arial"/>
              </a:rPr>
              <a:t>06°01</a:t>
            </a:r>
            <a:r>
              <a:rPr lang="en-GB" b="1" dirty="0">
                <a:latin typeface="Arial"/>
              </a:rPr>
              <a:t>'</a:t>
            </a:r>
            <a:r>
              <a:rPr lang="en-GB" b="1" dirty="0">
                <a:highlight>
                  <a:srgbClr val="000000">
                    <a:alpha val="0"/>
                  </a:srgbClr>
                </a:highlight>
                <a:latin typeface="Arial"/>
              </a:rPr>
              <a:t>29.615</a:t>
            </a:r>
            <a:r>
              <a:rPr lang="en-GB" b="1" dirty="0">
                <a:latin typeface="Arial"/>
              </a:rPr>
              <a:t>''</a:t>
            </a:r>
            <a:endParaRPr lang="it-IT" b="1" dirty="0"/>
          </a:p>
          <a:p>
            <a:pPr>
              <a:spcBef>
                <a:spcPts val="500"/>
              </a:spcBef>
            </a:pPr>
            <a:r>
              <a:rPr lang="en-GB" sz="1800" b="1" i="0" u="none" strike="noStrike" dirty="0">
                <a:highlight>
                  <a:srgbClr val="000000">
                    <a:alpha val="0"/>
                  </a:srgbClr>
                </a:highlight>
                <a:latin typeface="Arial"/>
              </a:rPr>
              <a:t>N </a:t>
            </a:r>
            <a:r>
              <a:rPr lang="en-GB" b="1" dirty="0">
                <a:highlight>
                  <a:srgbClr val="000000">
                    <a:alpha val="0"/>
                  </a:srgbClr>
                </a:highlight>
                <a:latin typeface="Arial"/>
              </a:rPr>
              <a:t>43°05</a:t>
            </a:r>
            <a:r>
              <a:rPr lang="en-GB" b="1" dirty="0">
                <a:latin typeface="Arial"/>
              </a:rPr>
              <a:t>'</a:t>
            </a:r>
            <a:r>
              <a:rPr lang="en-GB" b="1" dirty="0">
                <a:highlight>
                  <a:srgbClr val="000000">
                    <a:alpha val="0"/>
                  </a:srgbClr>
                </a:highlight>
                <a:latin typeface="Arial"/>
              </a:rPr>
              <a:t>31.700</a:t>
            </a:r>
            <a:r>
              <a:rPr lang="en-GB" b="1" dirty="0">
                <a:latin typeface="Arial"/>
              </a:rPr>
              <a:t>''</a:t>
            </a:r>
            <a:endParaRPr lang="it-IT" b="1" dirty="0"/>
          </a:p>
          <a:p>
            <a:pPr rtl="0">
              <a:spcBef>
                <a:spcPts val="500"/>
              </a:spcBef>
            </a:pPr>
            <a:r>
              <a:rPr lang="en-GB" sz="1800" b="1" i="0" u="none" strike="noStrike" dirty="0">
                <a:highlight>
                  <a:srgbClr val="000000">
                    <a:alpha val="0"/>
                  </a:srgbClr>
                </a:highlight>
                <a:latin typeface="Arial"/>
              </a:rPr>
              <a:t>WGS 84</a:t>
            </a:r>
            <a:endParaRPr lang="it-IT" b="1" dirty="0"/>
          </a:p>
        </p:txBody>
      </p:sp>
      <p:pic>
        <p:nvPicPr>
          <p:cNvPr id="20" name="Elemento grafico 19">
            <a:extLst>
              <a:ext uri="{FF2B5EF4-FFF2-40B4-BE49-F238E27FC236}">
                <a16:creationId xmlns:a16="http://schemas.microsoft.com/office/drawing/2014/main" id="{3A570618-7F5D-AB4F-804E-49A3B9F118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840" y="-176468"/>
            <a:ext cx="1387241" cy="1750566"/>
          </a:xfrm>
          <a:prstGeom prst="rect">
            <a:avLst/>
          </a:prstGeom>
        </p:spPr>
      </p:pic>
      <p:pic>
        <p:nvPicPr>
          <p:cNvPr id="22" name="Immagine 21">
            <a:extLst>
              <a:ext uri="{FF2B5EF4-FFF2-40B4-BE49-F238E27FC236}">
                <a16:creationId xmlns:a16="http://schemas.microsoft.com/office/drawing/2014/main" id="{3094DF50-B824-4944-A19C-0244ECE29FB5}"/>
              </a:ext>
            </a:extLst>
          </p:cNvPr>
          <p:cNvPicPr>
            <a:picLocks noChangeAspect="1"/>
          </p:cNvPicPr>
          <p:nvPr/>
        </p:nvPicPr>
        <p:blipFill>
          <a:blip r:embed="rId4"/>
          <a:stretch>
            <a:fillRect/>
          </a:stretch>
        </p:blipFill>
        <p:spPr>
          <a:xfrm>
            <a:off x="9260472" y="1866256"/>
            <a:ext cx="2971800" cy="3860800"/>
          </a:xfrm>
          <a:prstGeom prst="rect">
            <a:avLst/>
          </a:prstGeom>
        </p:spPr>
      </p:pic>
      <p:sp>
        <p:nvSpPr>
          <p:cNvPr id="23" name="Ovale 22">
            <a:extLst>
              <a:ext uri="{FF2B5EF4-FFF2-40B4-BE49-F238E27FC236}">
                <a16:creationId xmlns:a16="http://schemas.microsoft.com/office/drawing/2014/main" id="{EC7A84E5-709C-E049-8E8A-88BDF97A6528}"/>
              </a:ext>
            </a:extLst>
          </p:cNvPr>
          <p:cNvSpPr/>
          <p:nvPr/>
        </p:nvSpPr>
        <p:spPr>
          <a:xfrm>
            <a:off x="9476254" y="2933090"/>
            <a:ext cx="89777" cy="89777"/>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t-IT"/>
          </a:p>
        </p:txBody>
      </p:sp>
    </p:spTree>
    <p:extLst>
      <p:ext uri="{BB962C8B-B14F-4D97-AF65-F5344CB8AC3E}">
        <p14:creationId xmlns:p14="http://schemas.microsoft.com/office/powerpoint/2010/main" val="16347276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7307FB-A29C-074F-A21B-2BB04ED912E9}"/>
              </a:ext>
            </a:extLst>
          </p:cNvPr>
          <p:cNvSpPr>
            <a:spLocks noGrp="1"/>
          </p:cNvSpPr>
          <p:nvPr>
            <p:ph type="title"/>
          </p:nvPr>
        </p:nvSpPr>
        <p:spPr>
          <a:xfrm>
            <a:off x="10280833" y="656578"/>
            <a:ext cx="1586150" cy="910983"/>
          </a:xfrm>
        </p:spPr>
        <p:txBody>
          <a:bodyPr lIns="0" tIns="0" rIns="0" bIns="0" anchor="t">
            <a:noAutofit/>
          </a:bodyPr>
          <a:lstStyle/>
          <a:p>
            <a:pPr rtl="0"/>
            <a:r>
              <a:rPr lang="en-GB" sz="1700" b="1" i="0" u="none" strike="noStrike" dirty="0">
                <a:highlight>
                  <a:srgbClr val="000000">
                    <a:alpha val="0"/>
                  </a:srgbClr>
                </a:highlight>
                <a:latin typeface="Arial"/>
              </a:rPr>
              <a:t>INFORMATION</a:t>
            </a:r>
          </a:p>
        </p:txBody>
      </p:sp>
      <p:sp>
        <p:nvSpPr>
          <p:cNvPr id="3" name="Segnaposto contenuto 2">
            <a:extLst>
              <a:ext uri="{FF2B5EF4-FFF2-40B4-BE49-F238E27FC236}">
                <a16:creationId xmlns:a16="http://schemas.microsoft.com/office/drawing/2014/main" id="{12BB3940-5C13-0046-92C5-4C26E813BB3B}"/>
              </a:ext>
            </a:extLst>
          </p:cNvPr>
          <p:cNvSpPr>
            <a:spLocks noGrp="1"/>
          </p:cNvSpPr>
          <p:nvPr>
            <p:ph idx="1"/>
          </p:nvPr>
        </p:nvSpPr>
        <p:spPr>
          <a:xfrm>
            <a:off x="358775" y="656578"/>
            <a:ext cx="8174038" cy="248944"/>
          </a:xfrm>
        </p:spPr>
        <p:txBody>
          <a:bodyPr>
            <a:noAutofit/>
          </a:bodyPr>
          <a:lstStyle/>
          <a:p>
            <a:pPr rtl="0"/>
            <a:r>
              <a:rPr lang="en-GB" sz="1800" b="0" i="0" u="none" strike="noStrike">
                <a:solidFill>
                  <a:srgbClr val="EC5433"/>
                </a:solidFill>
                <a:highlight>
                  <a:srgbClr val="000000">
                    <a:alpha val="0"/>
                  </a:srgbClr>
                </a:highlight>
                <a:latin typeface="Arial"/>
              </a:rPr>
              <a:t>Access to the dive site</a:t>
            </a:r>
            <a:endParaRPr lang="it-IT">
              <a:solidFill>
                <a:srgbClr val="EC5433"/>
              </a:solidFill>
            </a:endParaRPr>
          </a:p>
        </p:txBody>
      </p:sp>
      <p:sp>
        <p:nvSpPr>
          <p:cNvPr id="7" name="Segnaposto contenuto 2">
            <a:extLst>
              <a:ext uri="{FF2B5EF4-FFF2-40B4-BE49-F238E27FC236}">
                <a16:creationId xmlns:a16="http://schemas.microsoft.com/office/drawing/2014/main" id="{1933DEAC-DCBD-DB42-A2C8-2D42EFD2E576}"/>
              </a:ext>
            </a:extLst>
          </p:cNvPr>
          <p:cNvSpPr txBox="1"/>
          <p:nvPr/>
        </p:nvSpPr>
        <p:spPr>
          <a:xfrm>
            <a:off x="358775" y="1224749"/>
            <a:ext cx="8174038" cy="524152"/>
          </a:xfrm>
          <a:prstGeom prst="rect">
            <a:avLst/>
          </a:prstGeom>
        </p:spPr>
        <p:txBody>
          <a:bodyPr vert="horz" lIns="91440" tIns="45720" rIns="91440" bIns="45720" rtlCol="0">
            <a:noAutofit/>
          </a:bodyPr>
          <a:lstStyle>
            <a:lvl1pPr marL="0" indent="0" algn="l" defTabSz="945032" rtl="0" eaLnBrk="1" latinLnBrk="0" hangingPunct="1">
              <a:lnSpc>
                <a:spcPct val="90000"/>
              </a:lnSpc>
              <a:spcBef>
                <a:spcPts val="1034"/>
              </a:spcBef>
              <a:buFont typeface="Arial" panose="020B0604020202020204" pitchFamily="34" charset="0"/>
              <a:buNone/>
              <a:defRPr sz="16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endParaRPr lang="it-IT"/>
          </a:p>
        </p:txBody>
      </p:sp>
      <p:sp>
        <p:nvSpPr>
          <p:cNvPr id="8" name="Segnaposto contenuto 2">
            <a:extLst>
              <a:ext uri="{FF2B5EF4-FFF2-40B4-BE49-F238E27FC236}">
                <a16:creationId xmlns:a16="http://schemas.microsoft.com/office/drawing/2014/main" id="{2972451F-3B03-884E-8958-1C4D0900656C}"/>
              </a:ext>
            </a:extLst>
          </p:cNvPr>
          <p:cNvSpPr txBox="1"/>
          <p:nvPr/>
        </p:nvSpPr>
        <p:spPr>
          <a:xfrm>
            <a:off x="358775" y="993930"/>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By land: </a:t>
            </a:r>
            <a:r>
              <a:rPr lang="en-GB" sz="1800" b="0" i="0" u="none" strike="noStrike">
                <a:highlight>
                  <a:srgbClr val="000000">
                    <a:alpha val="0"/>
                  </a:srgbClr>
                </a:highlight>
                <a:latin typeface="Arial"/>
              </a:rPr>
              <a:t>go to the Aquabulles premises located on Garonne beach.</a:t>
            </a:r>
            <a:endParaRPr lang="it-IT" b="1"/>
          </a:p>
        </p:txBody>
      </p:sp>
      <p:sp>
        <p:nvSpPr>
          <p:cNvPr id="9" name="Segnaposto contenuto 2">
            <a:extLst>
              <a:ext uri="{FF2B5EF4-FFF2-40B4-BE49-F238E27FC236}">
                <a16:creationId xmlns:a16="http://schemas.microsoft.com/office/drawing/2014/main" id="{90284E58-8A67-7943-AE11-016EBBAAED5C}"/>
              </a:ext>
            </a:extLst>
          </p:cNvPr>
          <p:cNvSpPr txBox="1"/>
          <p:nvPr/>
        </p:nvSpPr>
        <p:spPr>
          <a:xfrm>
            <a:off x="358775" y="3996647"/>
            <a:ext cx="8174038" cy="441788"/>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Information about the managing body</a:t>
            </a:r>
            <a:endParaRPr lang="it-IT">
              <a:solidFill>
                <a:srgbClr val="EC5433"/>
              </a:solidFill>
            </a:endParaRPr>
          </a:p>
        </p:txBody>
      </p:sp>
      <p:sp>
        <p:nvSpPr>
          <p:cNvPr id="10" name="Segnaposto contenuto 2">
            <a:extLst>
              <a:ext uri="{FF2B5EF4-FFF2-40B4-BE49-F238E27FC236}">
                <a16:creationId xmlns:a16="http://schemas.microsoft.com/office/drawing/2014/main" id="{44853DC6-17E3-7D4E-915C-072FA1F528F7}"/>
              </a:ext>
            </a:extLst>
          </p:cNvPr>
          <p:cNvSpPr txBox="1"/>
          <p:nvPr/>
        </p:nvSpPr>
        <p:spPr>
          <a:xfrm>
            <a:off x="358775" y="4438436"/>
            <a:ext cx="8174038" cy="2290341"/>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just" rtl="0"/>
            <a:r>
              <a:rPr lang="en-GB" sz="1800" b="0" i="0" u="none" strike="noStrike">
                <a:highlight>
                  <a:srgbClr val="000000">
                    <a:alpha val="0"/>
                  </a:srgbClr>
                </a:highlight>
                <a:latin typeface="Arial"/>
              </a:rPr>
              <a:t>Aquabulles 83 proposes activities to discover the underwater habitat, notably on the Baie de la Garonne underwater trail. This trail is marked by explanatory buoys to inform the public about underwater life.</a:t>
            </a:r>
          </a:p>
          <a:p>
            <a:pPr algn="just" rtl="0"/>
            <a:r>
              <a:rPr lang="en-GB" sz="1800" b="0" i="0" u="none" strike="noStrike">
                <a:highlight>
                  <a:srgbClr val="000000">
                    <a:alpha val="0"/>
                  </a:srgbClr>
                </a:highlight>
                <a:latin typeface="Arial"/>
              </a:rPr>
              <a:t>Contact: the Aquabulles association	www.aquabulles-plongee.fr  </a:t>
            </a:r>
          </a:p>
          <a:p>
            <a:pPr algn="just" rtl="0"/>
            <a:r>
              <a:rPr lang="en-GB" sz="1800" b="0" i="0" u="none" strike="noStrike">
                <a:highlight>
                  <a:srgbClr val="000000">
                    <a:alpha val="0"/>
                  </a:srgbClr>
                </a:highlight>
                <a:latin typeface="Arial"/>
              </a:rPr>
              <a:t>Telephone: (+33) 6 13 49 24 18 	Email: aquabulles83@aol.com</a:t>
            </a:r>
          </a:p>
          <a:p>
            <a:pPr algn="just"/>
            <a:endParaRPr lang="it-IT" b="1"/>
          </a:p>
        </p:txBody>
      </p:sp>
      <p:sp>
        <p:nvSpPr>
          <p:cNvPr id="11" name="Segnaposto contenuto 2">
            <a:extLst>
              <a:ext uri="{FF2B5EF4-FFF2-40B4-BE49-F238E27FC236}">
                <a16:creationId xmlns:a16="http://schemas.microsoft.com/office/drawing/2014/main" id="{7D07626D-3EA0-DF48-B809-D60BA7FA4645}"/>
              </a:ext>
            </a:extLst>
          </p:cNvPr>
          <p:cNvSpPr txBox="1"/>
          <p:nvPr/>
        </p:nvSpPr>
        <p:spPr>
          <a:xfrm>
            <a:off x="358775" y="1560868"/>
            <a:ext cx="8174038" cy="248944"/>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EC5433"/>
                </a:solidFill>
                <a:highlight>
                  <a:srgbClr val="000000">
                    <a:alpha val="0"/>
                  </a:srgbClr>
                </a:highlight>
                <a:latin typeface="Arial"/>
              </a:rPr>
              <a:t>Site characteristics</a:t>
            </a:r>
          </a:p>
        </p:txBody>
      </p:sp>
      <p:sp>
        <p:nvSpPr>
          <p:cNvPr id="16" name="Segnaposto contenuto 2">
            <a:extLst>
              <a:ext uri="{FF2B5EF4-FFF2-40B4-BE49-F238E27FC236}">
                <a16:creationId xmlns:a16="http://schemas.microsoft.com/office/drawing/2014/main" id="{28C7B0E8-19C3-864A-8200-875AAF83F9FA}"/>
              </a:ext>
            </a:extLst>
          </p:cNvPr>
          <p:cNvSpPr txBox="1"/>
          <p:nvPr/>
        </p:nvSpPr>
        <p:spPr>
          <a:xfrm>
            <a:off x="358775" y="2085654"/>
            <a:ext cx="3068006" cy="871242"/>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spcBef>
                <a:spcPts val="500"/>
              </a:spcBef>
            </a:pPr>
            <a:r>
              <a:rPr lang="en-GB" sz="1800" b="0" i="0" u="none" strike="noStrike">
                <a:highlight>
                  <a:srgbClr val="000000">
                    <a:alpha val="0"/>
                  </a:srgbClr>
                </a:highlight>
                <a:latin typeface="Arial"/>
              </a:rPr>
              <a:t>Maximum depth</a:t>
            </a:r>
            <a:endParaRPr lang="it-IT"/>
          </a:p>
          <a:p>
            <a:pPr rtl="0">
              <a:spcBef>
                <a:spcPts val="500"/>
              </a:spcBef>
            </a:pPr>
            <a:r>
              <a:rPr lang="en-GB" sz="1800" b="0" i="0" u="none" strike="noStrike">
                <a:highlight>
                  <a:srgbClr val="000000">
                    <a:alpha val="0"/>
                  </a:srgbClr>
                </a:highlight>
                <a:latin typeface="Arial"/>
              </a:rPr>
              <a:t>Difficulty</a:t>
            </a:r>
            <a:endParaRPr lang="it-IT"/>
          </a:p>
        </p:txBody>
      </p:sp>
      <p:sp>
        <p:nvSpPr>
          <p:cNvPr id="17" name="Segnaposto contenuto 2">
            <a:extLst>
              <a:ext uri="{FF2B5EF4-FFF2-40B4-BE49-F238E27FC236}">
                <a16:creationId xmlns:a16="http://schemas.microsoft.com/office/drawing/2014/main" id="{50BA1C4C-8690-C540-85C4-79C1D13B33D3}"/>
              </a:ext>
            </a:extLst>
          </p:cNvPr>
          <p:cNvSpPr txBox="1"/>
          <p:nvPr/>
        </p:nvSpPr>
        <p:spPr>
          <a:xfrm>
            <a:off x="3394938" y="2085654"/>
            <a:ext cx="3068006" cy="871242"/>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spcBef>
                <a:spcPts val="500"/>
              </a:spcBef>
            </a:pPr>
            <a:r>
              <a:rPr lang="en-GB" sz="1800" b="1" i="0" u="none" strike="noStrike">
                <a:highlight>
                  <a:srgbClr val="000000">
                    <a:alpha val="0"/>
                  </a:srgbClr>
                </a:highlight>
                <a:latin typeface="Arial"/>
              </a:rPr>
              <a:t>4 m</a:t>
            </a:r>
          </a:p>
          <a:p>
            <a:pPr rtl="0">
              <a:spcBef>
                <a:spcPts val="500"/>
              </a:spcBef>
            </a:pPr>
            <a:r>
              <a:rPr lang="en-GB" sz="1800" b="1" i="0" u="none" strike="noStrike">
                <a:highlight>
                  <a:srgbClr val="000000">
                    <a:alpha val="0"/>
                  </a:srgbClr>
                </a:highlight>
                <a:latin typeface="Arial"/>
              </a:rPr>
              <a:t>Low</a:t>
            </a:r>
            <a:endParaRPr lang="it-IT" b="1"/>
          </a:p>
        </p:txBody>
      </p:sp>
      <p:pic>
        <p:nvPicPr>
          <p:cNvPr id="5" name="Elemento grafico 4">
            <a:extLst>
              <a:ext uri="{FF2B5EF4-FFF2-40B4-BE49-F238E27FC236}">
                <a16:creationId xmlns:a16="http://schemas.microsoft.com/office/drawing/2014/main" id="{9DA7CF3B-39AD-ED4A-8DAB-A1A2125143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841" y="16114"/>
            <a:ext cx="1387240" cy="1750565"/>
          </a:xfrm>
          <a:prstGeom prst="rect">
            <a:avLst/>
          </a:prstGeom>
        </p:spPr>
      </p:pic>
      <p:sp>
        <p:nvSpPr>
          <p:cNvPr id="24" name="Segnaposto contenuto 2">
            <a:extLst>
              <a:ext uri="{FF2B5EF4-FFF2-40B4-BE49-F238E27FC236}">
                <a16:creationId xmlns:a16="http://schemas.microsoft.com/office/drawing/2014/main" id="{8671BE39-FE60-D143-9006-2E8E9DFAE90F}"/>
              </a:ext>
            </a:extLst>
          </p:cNvPr>
          <p:cNvSpPr txBox="1"/>
          <p:nvPr/>
        </p:nvSpPr>
        <p:spPr>
          <a:xfrm>
            <a:off x="1182029" y="2897001"/>
            <a:ext cx="7350784" cy="575664"/>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highlight>
                  <a:srgbClr val="000000">
                    <a:alpha val="0"/>
                  </a:srgbClr>
                </a:highlight>
                <a:latin typeface="Arial"/>
              </a:rPr>
              <a:t>Natural</a:t>
            </a:r>
            <a:endParaRPr lang="it-IT" b="1"/>
          </a:p>
        </p:txBody>
      </p:sp>
      <p:pic>
        <p:nvPicPr>
          <p:cNvPr id="31" name="Elemento grafico 30">
            <a:extLst>
              <a:ext uri="{FF2B5EF4-FFF2-40B4-BE49-F238E27FC236}">
                <a16:creationId xmlns:a16="http://schemas.microsoft.com/office/drawing/2014/main" id="{19854AEE-27F6-C34A-9E70-EA35591D847C}"/>
              </a:ext>
            </a:extLst>
          </p:cNvPr>
          <p:cNvPicPr>
            <a:picLocks noChangeAspect="1"/>
          </p:cNvPicPr>
          <p:nvPr/>
        </p:nvPicPr>
        <p:blipFill>
          <a:blip r:embed="rId4">
            <a:extLst>
              <a:ext uri="{96DAC541-7B7A-43D3-8B79-37D633B846F1}">
                <asvg:svgBlip xmlns:asvg="http://schemas.microsoft.com/office/drawing/2016/SVG/main" r:embed="rId5"/>
              </a:ext>
            </a:extLst>
          </a:blip>
          <a:srcRect l="14817" t="18159" r="42072" b="47711"/>
          <a:stretch>
            <a:fillRect/>
          </a:stretch>
        </p:blipFill>
        <p:spPr>
          <a:xfrm>
            <a:off x="9193408" y="2560559"/>
            <a:ext cx="639159" cy="638544"/>
          </a:xfrm>
          <a:prstGeom prst="rect">
            <a:avLst/>
          </a:prstGeom>
        </p:spPr>
      </p:pic>
      <p:sp>
        <p:nvSpPr>
          <p:cNvPr id="33" name="Segnaposto contenuto 2">
            <a:extLst>
              <a:ext uri="{FF2B5EF4-FFF2-40B4-BE49-F238E27FC236}">
                <a16:creationId xmlns:a16="http://schemas.microsoft.com/office/drawing/2014/main" id="{6632A5F0-BC3A-8040-9C64-C4B92F28C043}"/>
              </a:ext>
            </a:extLst>
          </p:cNvPr>
          <p:cNvSpPr txBox="1"/>
          <p:nvPr/>
        </p:nvSpPr>
        <p:spPr>
          <a:xfrm>
            <a:off x="10003971" y="2739634"/>
            <a:ext cx="2237242" cy="272104"/>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solidFill>
                  <a:srgbClr val="FFFFFF"/>
                </a:solidFill>
                <a:highlight>
                  <a:srgbClr val="000000">
                    <a:alpha val="0"/>
                  </a:srgbClr>
                </a:highlight>
                <a:latin typeface="Arial"/>
              </a:rPr>
              <a:t>Snorkelling</a:t>
            </a:r>
            <a:endParaRPr lang="it-IT" sz="1600" i="1">
              <a:solidFill>
                <a:schemeClr val="bg1"/>
              </a:solidFill>
            </a:endParaRPr>
          </a:p>
        </p:txBody>
      </p:sp>
      <p:sp>
        <p:nvSpPr>
          <p:cNvPr id="41" name="Segnaposto contenuto 2">
            <a:extLst>
              <a:ext uri="{FF2B5EF4-FFF2-40B4-BE49-F238E27FC236}">
                <a16:creationId xmlns:a16="http://schemas.microsoft.com/office/drawing/2014/main" id="{293FE05E-6187-7A4C-949B-071621E5ECA7}"/>
              </a:ext>
            </a:extLst>
          </p:cNvPr>
          <p:cNvSpPr txBox="1"/>
          <p:nvPr/>
        </p:nvSpPr>
        <p:spPr>
          <a:xfrm>
            <a:off x="13813971" y="1854259"/>
            <a:ext cx="2237242" cy="662409"/>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solidFill>
                  <a:srgbClr val="FFFFFF"/>
                </a:solidFill>
                <a:highlight>
                  <a:srgbClr val="000000">
                    <a:alpha val="0"/>
                  </a:srgbClr>
                </a:highlight>
                <a:latin typeface="Arial"/>
              </a:rPr>
              <a:t>Non richiede permesso</a:t>
            </a:r>
            <a:endParaRPr lang="it-IT" sz="1500" i="1">
              <a:solidFill>
                <a:schemeClr val="bg1"/>
              </a:solidFill>
            </a:endParaRPr>
          </a:p>
        </p:txBody>
      </p:sp>
      <p:pic>
        <p:nvPicPr>
          <p:cNvPr id="28" name="Elemento grafico 4">
            <a:extLst>
              <a:ext uri="{FF2B5EF4-FFF2-40B4-BE49-F238E27FC236}">
                <a16:creationId xmlns:a16="http://schemas.microsoft.com/office/drawing/2014/main" id="{4D993955-8D66-E447-A5E4-F66FDD4944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775" y="2768900"/>
            <a:ext cx="681831" cy="860406"/>
          </a:xfrm>
          <a:prstGeom prst="rect">
            <a:avLst/>
          </a:prstGeom>
        </p:spPr>
      </p:pic>
      <p:pic>
        <p:nvPicPr>
          <p:cNvPr id="30" name="Elemento grafico 33">
            <a:extLst>
              <a:ext uri="{FF2B5EF4-FFF2-40B4-BE49-F238E27FC236}">
                <a16:creationId xmlns:a16="http://schemas.microsoft.com/office/drawing/2014/main" id="{4CF88A48-4465-C546-B98C-37EC718DF98D}"/>
              </a:ext>
            </a:extLst>
          </p:cNvPr>
          <p:cNvPicPr>
            <a:picLocks noChangeAspect="1"/>
          </p:cNvPicPr>
          <p:nvPr/>
        </p:nvPicPr>
        <p:blipFill>
          <a:blip r:embed="rId8">
            <a:extLst>
              <a:ext uri="{96DAC541-7B7A-43D3-8B79-37D633B846F1}">
                <asvg:svgBlip xmlns:asvg="http://schemas.microsoft.com/office/drawing/2016/SVG/main" r:embed="rId9"/>
              </a:ext>
            </a:extLst>
          </a:blip>
          <a:srcRect l="21354" t="26908" r="20312" b="30778"/>
          <a:stretch>
            <a:fillRect/>
          </a:stretch>
        </p:blipFill>
        <p:spPr>
          <a:xfrm>
            <a:off x="9030149" y="1558683"/>
            <a:ext cx="973822" cy="891388"/>
          </a:xfrm>
          <a:prstGeom prst="rect">
            <a:avLst/>
          </a:prstGeom>
        </p:spPr>
      </p:pic>
      <p:sp>
        <p:nvSpPr>
          <p:cNvPr id="35" name="Segnaposto contenuto 2">
            <a:extLst>
              <a:ext uri="{FF2B5EF4-FFF2-40B4-BE49-F238E27FC236}">
                <a16:creationId xmlns:a16="http://schemas.microsoft.com/office/drawing/2014/main" id="{75195EF7-29B9-7842-B88C-B576EAD9733A}"/>
              </a:ext>
            </a:extLst>
          </p:cNvPr>
          <p:cNvSpPr txBox="1"/>
          <p:nvPr/>
        </p:nvSpPr>
        <p:spPr>
          <a:xfrm>
            <a:off x="10003971" y="1809812"/>
            <a:ext cx="2414171" cy="464165"/>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ctr" rtl="0"/>
            <a:r>
              <a:rPr lang="en-GB" sz="1500" b="1" i="0" u="none" strike="noStrike" dirty="0">
                <a:solidFill>
                  <a:srgbClr val="FFFFFF"/>
                </a:solidFill>
                <a:highlight>
                  <a:srgbClr val="000000">
                    <a:alpha val="0"/>
                  </a:srgbClr>
                </a:highlight>
                <a:latin typeface="Arial"/>
              </a:rPr>
              <a:t>Authorisation not required</a:t>
            </a:r>
            <a:endParaRPr lang="it-IT" sz="1500" i="1" dirty="0">
              <a:solidFill>
                <a:schemeClr val="bg1"/>
              </a:solidFill>
            </a:endParaRPr>
          </a:p>
        </p:txBody>
      </p:sp>
      <p:sp>
        <p:nvSpPr>
          <p:cNvPr id="21" name="Segnaposto contenuto 2">
            <a:extLst>
              <a:ext uri="{FF2B5EF4-FFF2-40B4-BE49-F238E27FC236}">
                <a16:creationId xmlns:a16="http://schemas.microsoft.com/office/drawing/2014/main" id="{6632A5F0-BC3A-8040-9C64-C4B92F28C043}"/>
              </a:ext>
            </a:extLst>
          </p:cNvPr>
          <p:cNvSpPr txBox="1"/>
          <p:nvPr/>
        </p:nvSpPr>
        <p:spPr>
          <a:xfrm>
            <a:off x="9030149" y="4191889"/>
            <a:ext cx="3489373" cy="2536889"/>
          </a:xfrm>
          <a:prstGeom prst="rect">
            <a:avLst/>
          </a:prstGeom>
        </p:spPr>
        <p:txBody>
          <a:bodyPr vert="horz" lIns="0" tIns="0" rIns="0" bIns="0" rtlCol="0" anchor="t">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dirty="0">
                <a:solidFill>
                  <a:srgbClr val="FFFFFF"/>
                </a:solidFill>
                <a:highlight>
                  <a:srgbClr val="000000">
                    <a:alpha val="0"/>
                  </a:srgbClr>
                </a:highlight>
                <a:latin typeface="Arial"/>
              </a:rPr>
              <a:t>More information: </a:t>
            </a:r>
          </a:p>
          <a:p>
            <a:pPr rtl="0"/>
            <a:r>
              <a:rPr lang="en-GB" sz="1600" b="1" i="0" u="sng" strike="noStrike" dirty="0">
                <a:solidFill>
                  <a:srgbClr val="FFFFFF"/>
                </a:solidFill>
                <a:highlight>
                  <a:srgbClr val="000000">
                    <a:alpha val="0"/>
                  </a:srgbClr>
                </a:highlight>
                <a:latin typeface="Arial"/>
              </a:rPr>
              <a:t>The underwater trails booklet</a:t>
            </a:r>
            <a:r>
              <a:rPr lang="en-GB" sz="1600" b="0" i="0" u="none" strike="noStrike" dirty="0">
                <a:solidFill>
                  <a:srgbClr val="FFFFFF"/>
                </a:solidFill>
                <a:highlight>
                  <a:srgbClr val="000000">
                    <a:alpha val="0"/>
                  </a:srgbClr>
                </a:highlight>
                <a:latin typeface="Arial"/>
              </a:rPr>
              <a:t> (trail No.4, page 14)</a:t>
            </a:r>
          </a:p>
          <a:p>
            <a:pPr rtl="0"/>
            <a:r>
              <a:rPr lang="en-GB" sz="1400" b="0" i="1" u="none" strike="noStrike" dirty="0">
                <a:solidFill>
                  <a:schemeClr val="bg1"/>
                </a:solidFill>
                <a:highlight>
                  <a:srgbClr val="000000">
                    <a:alpha val="0"/>
                  </a:srgbClr>
                </a:highlight>
                <a:latin typeface="Arial"/>
                <a:hlinkClick r:id="rId10">
                  <a:extLst>
                    <a:ext uri="{A12FA001-AC4F-418D-AE19-62706E023703}">
                      <ahyp:hlinkClr xmlns:ahyp="http://schemas.microsoft.com/office/drawing/2018/hyperlinkcolor" val="tx"/>
                    </a:ext>
                  </a:extLst>
                </a:hlinkClick>
              </a:rPr>
              <a:t>https://fr.calameo.com/read/000318363320cc568f95e</a:t>
            </a:r>
            <a:endParaRPr lang="it-IT" sz="1400" i="1" dirty="0">
              <a:solidFill>
                <a:schemeClr val="bg1"/>
              </a:solidFill>
            </a:endParaRPr>
          </a:p>
        </p:txBody>
      </p:sp>
    </p:spTree>
    <p:extLst>
      <p:ext uri="{BB962C8B-B14F-4D97-AF65-F5344CB8AC3E}">
        <p14:creationId xmlns:p14="http://schemas.microsoft.com/office/powerpoint/2010/main" val="27432271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50518B0-10B2-1043-8CE5-BDCA70EE5299}"/>
              </a:ext>
            </a:extLst>
          </p:cNvPr>
          <p:cNvSpPr>
            <a:spLocks noGrp="1"/>
          </p:cNvSpPr>
          <p:nvPr>
            <p:ph type="title"/>
          </p:nvPr>
        </p:nvSpPr>
        <p:spPr>
          <a:xfrm>
            <a:off x="10260013" y="647700"/>
            <a:ext cx="1981200" cy="1331913"/>
          </a:xfrm>
        </p:spPr>
        <p:txBody>
          <a:bodyPr>
            <a:noAutofit/>
          </a:bodyPr>
          <a:lstStyle/>
          <a:p>
            <a:pPr algn="l" rtl="0"/>
            <a:r>
              <a:rPr lang="en-GB" sz="2000" b="1" i="0" u="none" strike="noStrike">
                <a:highlight>
                  <a:srgbClr val="000000">
                    <a:alpha val="0"/>
                  </a:srgbClr>
                </a:highlight>
                <a:latin typeface="Arial"/>
              </a:rPr>
              <a:t>TRAIL</a:t>
            </a:r>
            <a:br>
              <a:rPr lang="en-GB" sz="2000" b="1" i="0" u="none" strike="noStrike">
                <a:highlight>
                  <a:srgbClr val="000000">
                    <a:alpha val="0"/>
                  </a:srgbClr>
                </a:highlight>
                <a:latin typeface="Arial"/>
              </a:rPr>
            </a:br>
            <a:r>
              <a:rPr lang="en-GB" sz="2000" b="1" i="0" u="none" strike="noStrike">
                <a:highlight>
                  <a:srgbClr val="000000">
                    <a:alpha val="0"/>
                  </a:srgbClr>
                </a:highlight>
                <a:latin typeface="Arial"/>
              </a:rPr>
              <a:t>      MAP</a:t>
            </a:r>
          </a:p>
        </p:txBody>
      </p:sp>
      <p:pic>
        <p:nvPicPr>
          <p:cNvPr id="10" name="Elemento grafico 9">
            <a:extLst>
              <a:ext uri="{FF2B5EF4-FFF2-40B4-BE49-F238E27FC236}">
                <a16:creationId xmlns:a16="http://schemas.microsoft.com/office/drawing/2014/main" id="{E55C94D6-29E5-5C4F-B663-4ABC84D9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8550" y="-301149"/>
            <a:ext cx="1386000" cy="1749000"/>
          </a:xfrm>
          <a:prstGeom prst="rect">
            <a:avLst/>
          </a:prstGeom>
        </p:spPr>
      </p:pic>
      <p:sp>
        <p:nvSpPr>
          <p:cNvPr id="11" name="Segnaposto contenuto 2">
            <a:extLst>
              <a:ext uri="{FF2B5EF4-FFF2-40B4-BE49-F238E27FC236}">
                <a16:creationId xmlns:a16="http://schemas.microsoft.com/office/drawing/2014/main" id="{C57867F0-830B-E34D-A4CE-03845332CFAA}"/>
              </a:ext>
            </a:extLst>
          </p:cNvPr>
          <p:cNvSpPr txBox="1"/>
          <p:nvPr/>
        </p:nvSpPr>
        <p:spPr>
          <a:xfrm>
            <a:off x="10003971" y="1817954"/>
            <a:ext cx="2237242" cy="662409"/>
          </a:xfrm>
          <a:prstGeom prst="rect">
            <a:avLst/>
          </a:prstGeom>
        </p:spPr>
        <p:txBody>
          <a:bodyPr vert="horz" lIns="0" tIns="0" rIns="0" bIns="0" rtlCol="0" anchor="ctr">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1" i="0" u="none" strike="noStrike">
                <a:solidFill>
                  <a:srgbClr val="FFFFFF"/>
                </a:solidFill>
                <a:highlight>
                  <a:srgbClr val="000000">
                    <a:alpha val="0"/>
                  </a:srgbClr>
                </a:highlight>
                <a:latin typeface="Arial"/>
              </a:rPr>
              <a:t>Warning FRAGILE</a:t>
            </a:r>
            <a:endParaRPr lang="it-IT" sz="1500" i="1">
              <a:solidFill>
                <a:schemeClr val="bg1"/>
              </a:solidFill>
            </a:endParaRPr>
          </a:p>
        </p:txBody>
      </p:sp>
      <p:pic>
        <p:nvPicPr>
          <p:cNvPr id="19" name="Elemento grafico 18">
            <a:extLst>
              <a:ext uri="{FF2B5EF4-FFF2-40B4-BE49-F238E27FC236}">
                <a16:creationId xmlns:a16="http://schemas.microsoft.com/office/drawing/2014/main" id="{945CE7C7-6EC7-4048-9758-122610377806}"/>
              </a:ext>
            </a:extLst>
          </p:cNvPr>
          <p:cNvPicPr>
            <a:picLocks noChangeAspect="1"/>
          </p:cNvPicPr>
          <p:nvPr/>
        </p:nvPicPr>
        <p:blipFill>
          <a:blip r:embed="rId4">
            <a:extLst>
              <a:ext uri="{96DAC541-7B7A-43D3-8B79-37D633B846F1}">
                <asvg:svgBlip xmlns:asvg="http://schemas.microsoft.com/office/drawing/2016/SVG/main" r:embed="rId5"/>
              </a:ext>
            </a:extLst>
          </a:blip>
          <a:srcRect l="23881" t="30550" r="24691" b="36106"/>
          <a:stretch>
            <a:fillRect/>
          </a:stretch>
        </p:blipFill>
        <p:spPr>
          <a:xfrm>
            <a:off x="9181565" y="1843560"/>
            <a:ext cx="771542" cy="631261"/>
          </a:xfrm>
          <a:prstGeom prst="rect">
            <a:avLst/>
          </a:prstGeom>
        </p:spPr>
      </p:pic>
      <p:pic>
        <p:nvPicPr>
          <p:cNvPr id="14" name="Espace réservé pour une image  13" descr="CARTE_BAT-1.jpg"/>
          <p:cNvPicPr>
            <a:picLocks noGrp="1" noChangeAspect="1"/>
          </p:cNvPicPr>
          <p:nvPr>
            <p:ph type="pic" idx="1"/>
          </p:nvPr>
        </p:nvPicPr>
        <p:blipFill>
          <a:blip r:embed="rId6"/>
          <a:srcRect t="-135" b="4871"/>
          <a:stretch>
            <a:fillRect/>
          </a:stretch>
        </p:blipFill>
        <p:spPr>
          <a:xfrm>
            <a:off x="352008" y="487712"/>
            <a:ext cx="8174037" cy="5388192"/>
          </a:xfrm>
        </p:spPr>
      </p:pic>
      <p:sp>
        <p:nvSpPr>
          <p:cNvPr id="7" name="Rectangle 6"/>
          <p:cNvSpPr/>
          <p:nvPr/>
        </p:nvSpPr>
        <p:spPr>
          <a:xfrm>
            <a:off x="8973178" y="3041151"/>
            <a:ext cx="3626810" cy="2862322"/>
          </a:xfrm>
          <a:prstGeom prst="rect">
            <a:avLst/>
          </a:prstGeom>
        </p:spPr>
        <p:txBody>
          <a:bodyPr wrap="square">
            <a:noAutofit/>
          </a:bodyPr>
          <a:lstStyle/>
          <a:p>
            <a:pPr algn="ctr" rtl="0"/>
            <a:r>
              <a:rPr lang="en-GB" sz="1800" b="1" i="0" u="none" strike="noStrike" dirty="0">
                <a:solidFill>
                  <a:srgbClr val="FF0000"/>
                </a:solidFill>
                <a:highlight>
                  <a:srgbClr val="000000">
                    <a:alpha val="0"/>
                  </a:srgbClr>
                </a:highlight>
                <a:latin typeface="Arial" panose="020B0604020202020204" pitchFamily="34" charset="0"/>
                <a:cs typeface="Arial" panose="020B0604020202020204" pitchFamily="34" charset="0"/>
              </a:rPr>
              <a:t>To preserve biodiversity</a:t>
            </a:r>
          </a:p>
          <a:p>
            <a:pPr algn="ctr" rtl="0"/>
            <a:r>
              <a:rPr lang="en-GB" sz="1800" b="1" i="0" u="none" strike="noStrike" dirty="0">
                <a:solidFill>
                  <a:srgbClr val="FF0000"/>
                </a:solidFill>
                <a:highlight>
                  <a:srgbClr val="000000">
                    <a:alpha val="0"/>
                  </a:srgbClr>
                </a:highlight>
                <a:latin typeface="Arial" panose="020B0604020202020204" pitchFamily="34" charset="0"/>
                <a:cs typeface="Arial" panose="020B0604020202020204" pitchFamily="34" charset="0"/>
              </a:rPr>
              <a:t>IT IS PROHIBITED</a:t>
            </a:r>
          </a:p>
          <a:p>
            <a:pPr rtl="0">
              <a:buFont typeface="Arial" panose="020B0604020202020204" pitchFamily="34" charset="0"/>
              <a:buChar char="•"/>
            </a:pPr>
            <a:r>
              <a:rPr lang="en-GB" sz="1800" b="1" i="0" u="none" strike="noStrike" dirty="0">
                <a:solidFill>
                  <a:srgbClr val="FFFFFF"/>
                </a:solidFill>
                <a:highlight>
                  <a:srgbClr val="000000">
                    <a:alpha val="0"/>
                  </a:srgbClr>
                </a:highlight>
                <a:latin typeface="Arial" panose="020B0604020202020204" pitchFamily="34" charset="0"/>
                <a:cs typeface="Arial" panose="020B0604020202020204" pitchFamily="34" charset="0"/>
              </a:rPr>
              <a:t> to gather sea urchins from 16 April to 31 October in the department of Var</a:t>
            </a:r>
          </a:p>
          <a:p>
            <a:pPr rtl="0">
              <a:buFont typeface="Arial" panose="020B0604020202020204" pitchFamily="34" charset="0"/>
              <a:buChar char="•"/>
            </a:pPr>
            <a:r>
              <a:rPr lang="en-GB" sz="1800" b="1" i="0" u="none" strike="noStrike" dirty="0">
                <a:solidFill>
                  <a:srgbClr val="FFFFFF"/>
                </a:solidFill>
                <a:highlight>
                  <a:srgbClr val="000000">
                    <a:alpha val="0"/>
                  </a:srgbClr>
                </a:highlight>
                <a:latin typeface="Arial" panose="020B0604020202020204" pitchFamily="34" charset="0"/>
                <a:cs typeface="Arial" panose="020B0604020202020204" pitchFamily="34" charset="0"/>
              </a:rPr>
              <a:t> to capture or hunt octopus from 1 June to 30 September</a:t>
            </a:r>
          </a:p>
          <a:p>
            <a:pPr rtl="0">
              <a:buFont typeface="Arial" panose="020B0604020202020204" pitchFamily="34" charset="0"/>
              <a:buChar char="•"/>
            </a:pPr>
            <a:r>
              <a:rPr lang="en-GB" sz="1800" b="1" i="0" u="none" strike="noStrike" dirty="0">
                <a:solidFill>
                  <a:srgbClr val="FFFFFF"/>
                </a:solidFill>
                <a:highlight>
                  <a:srgbClr val="000000">
                    <a:alpha val="0"/>
                  </a:srgbClr>
                </a:highlight>
                <a:latin typeface="Arial" panose="020B0604020202020204" pitchFamily="34" charset="0"/>
                <a:cs typeface="Arial" panose="020B0604020202020204" pitchFamily="34" charset="0"/>
              </a:rPr>
              <a:t> to fish or hunt in the zones reserved for swimming, including the underwater trails</a:t>
            </a:r>
          </a:p>
        </p:txBody>
      </p:sp>
    </p:spTree>
    <p:extLst>
      <p:ext uri="{BB962C8B-B14F-4D97-AF65-F5344CB8AC3E}">
        <p14:creationId xmlns:p14="http://schemas.microsoft.com/office/powerpoint/2010/main" val="16227947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1CBAE-BE65-9D45-BE19-A255EF873834}"/>
              </a:ext>
            </a:extLst>
          </p:cNvPr>
          <p:cNvSpPr>
            <a:spLocks noGrp="1"/>
          </p:cNvSpPr>
          <p:nvPr>
            <p:ph type="title"/>
          </p:nvPr>
        </p:nvSpPr>
        <p:spPr/>
        <p:txBody>
          <a:bodyPr>
            <a:noAutofit/>
          </a:bodyPr>
          <a:lstStyle/>
          <a:p>
            <a:pPr rtl="0"/>
            <a:r>
              <a:rPr lang="en-GB" sz="2000" b="1" i="0" u="none" strike="noStrike">
                <a:highlight>
                  <a:srgbClr val="000000">
                    <a:alpha val="0"/>
                  </a:srgbClr>
                </a:highlight>
                <a:latin typeface="Arial"/>
              </a:rPr>
              <a:t>NATURAL</a:t>
            </a:r>
          </a:p>
        </p:txBody>
      </p:sp>
      <p:sp>
        <p:nvSpPr>
          <p:cNvPr id="3" name="Segnaposto contenuto 2">
            <a:extLst>
              <a:ext uri="{FF2B5EF4-FFF2-40B4-BE49-F238E27FC236}">
                <a16:creationId xmlns:a16="http://schemas.microsoft.com/office/drawing/2014/main" id="{48AAFAB6-1600-0748-B703-D437CA0E7CCF}"/>
              </a:ext>
            </a:extLst>
          </p:cNvPr>
          <p:cNvSpPr>
            <a:spLocks noGrp="1"/>
          </p:cNvSpPr>
          <p:nvPr>
            <p:ph idx="1"/>
          </p:nvPr>
        </p:nvSpPr>
        <p:spPr>
          <a:xfrm>
            <a:off x="358775" y="656578"/>
            <a:ext cx="8174038" cy="243308"/>
          </a:xfrm>
        </p:spPr>
        <p:txBody>
          <a:bodyPr>
            <a:noAutofit/>
          </a:bodyPr>
          <a:lstStyle/>
          <a:p>
            <a:pPr rtl="0"/>
            <a:r>
              <a:rPr lang="en-GB" sz="1800" b="0" i="0" u="none" strike="noStrike">
                <a:solidFill>
                  <a:srgbClr val="EC5433"/>
                </a:solidFill>
                <a:highlight>
                  <a:srgbClr val="000000">
                    <a:alpha val="0"/>
                  </a:srgbClr>
                </a:highlight>
                <a:latin typeface="Arial"/>
              </a:rPr>
              <a:t>Description of the site of natural interest</a:t>
            </a:r>
            <a:endParaRPr lang="it-IT">
              <a:solidFill>
                <a:srgbClr val="EC5433"/>
              </a:solidFill>
            </a:endParaRPr>
          </a:p>
        </p:txBody>
      </p:sp>
      <p:sp>
        <p:nvSpPr>
          <p:cNvPr id="4" name="Segnaposto contenuto 2">
            <a:extLst>
              <a:ext uri="{FF2B5EF4-FFF2-40B4-BE49-F238E27FC236}">
                <a16:creationId xmlns:a16="http://schemas.microsoft.com/office/drawing/2014/main" id="{CB2AF8C4-8452-F242-BE77-AC9630BDB3BB}"/>
              </a:ext>
            </a:extLst>
          </p:cNvPr>
          <p:cNvSpPr txBox="1"/>
          <p:nvPr/>
        </p:nvSpPr>
        <p:spPr>
          <a:xfrm>
            <a:off x="358775" y="899886"/>
            <a:ext cx="8174038" cy="4797270"/>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lnSpc>
                <a:spcPct val="100000"/>
              </a:lnSpc>
            </a:pPr>
            <a:r>
              <a:rPr lang="en-GB" sz="1600" b="0" i="0" u="none" strike="noStrike">
                <a:highlight>
                  <a:srgbClr val="000000">
                    <a:alpha val="0"/>
                  </a:srgbClr>
                </a:highlight>
                <a:latin typeface="Arial"/>
              </a:rPr>
              <a:t>The Garonne underwater trail consists of several types of habitat (rocks, meadows, open water) that enable the observation of a wide variety of species. </a:t>
            </a:r>
            <a:r>
              <a:rPr lang="en-GB" sz="1600" b="0" i="0" u="none" strike="noStrike" dirty="0">
                <a:highlight>
                  <a:srgbClr val="000000">
                    <a:alpha val="0"/>
                  </a:srgbClr>
                </a:highlight>
                <a:latin typeface="Arial"/>
              </a:rPr>
              <a:t>Each habitat has its own educational buoy.</a:t>
            </a:r>
            <a:endParaRPr lang="it-IT" sz="1600" dirty="0"/>
          </a:p>
        </p:txBody>
      </p:sp>
      <p:pic>
        <p:nvPicPr>
          <p:cNvPr id="9" name="Elemento grafico 8">
            <a:extLst>
              <a:ext uri="{FF2B5EF4-FFF2-40B4-BE49-F238E27FC236}">
                <a16:creationId xmlns:a16="http://schemas.microsoft.com/office/drawing/2014/main" id="{B60182E4-E635-B340-9668-B3309BCBCC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7933" y="-176468"/>
            <a:ext cx="1521147" cy="1919543"/>
          </a:xfrm>
          <a:prstGeom prst="rect">
            <a:avLst/>
          </a:prstGeom>
        </p:spPr>
      </p:pic>
      <p:cxnSp>
        <p:nvCxnSpPr>
          <p:cNvPr id="12" name="Connettore 1 7">
            <a:extLst>
              <a:ext uri="{FF2B5EF4-FFF2-40B4-BE49-F238E27FC236}">
                <a16:creationId xmlns:a16="http://schemas.microsoft.com/office/drawing/2014/main" id="{7DDB56E3-DA8F-954D-8E7B-6FFEEA11574D}"/>
              </a:ext>
            </a:extLst>
          </p:cNvPr>
          <p:cNvCxnSpPr/>
          <p:nvPr/>
        </p:nvCxnSpPr>
        <p:spPr>
          <a:xfrm flipH="1">
            <a:off x="5157165" y="1839307"/>
            <a:ext cx="0" cy="4663714"/>
          </a:xfrm>
          <a:prstGeom prst="line">
            <a:avLst/>
          </a:prstGeom>
          <a:ln w="25400" cap="rnd">
            <a:solidFill>
              <a:srgbClr val="2CB0CF"/>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Connettore 1 8">
            <a:extLst>
              <a:ext uri="{FF2B5EF4-FFF2-40B4-BE49-F238E27FC236}">
                <a16:creationId xmlns:a16="http://schemas.microsoft.com/office/drawing/2014/main" id="{16509B07-EBE8-D04D-A509-DC9C94E325BC}"/>
              </a:ext>
            </a:extLst>
          </p:cNvPr>
          <p:cNvCxnSpPr/>
          <p:nvPr/>
        </p:nvCxnSpPr>
        <p:spPr>
          <a:xfrm flipH="1">
            <a:off x="2579304" y="4642496"/>
            <a:ext cx="2510545" cy="0"/>
          </a:xfrm>
          <a:prstGeom prst="line">
            <a:avLst/>
          </a:prstGeom>
          <a:ln w="25400" cap="rnd">
            <a:solidFill>
              <a:srgbClr val="2CB0CF"/>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Connettore 1 11">
            <a:extLst>
              <a:ext uri="{FF2B5EF4-FFF2-40B4-BE49-F238E27FC236}">
                <a16:creationId xmlns:a16="http://schemas.microsoft.com/office/drawing/2014/main" id="{34C1E814-C190-EF42-AFEE-F9E6C50C1133}"/>
              </a:ext>
            </a:extLst>
          </p:cNvPr>
          <p:cNvCxnSpPr/>
          <p:nvPr/>
        </p:nvCxnSpPr>
        <p:spPr>
          <a:xfrm flipH="1">
            <a:off x="5237549" y="3938954"/>
            <a:ext cx="2510545" cy="0"/>
          </a:xfrm>
          <a:prstGeom prst="line">
            <a:avLst/>
          </a:prstGeom>
          <a:ln w="25400" cap="rnd">
            <a:solidFill>
              <a:srgbClr val="2CB0CF"/>
            </a:solidFill>
            <a:prstDash val="sysDot"/>
            <a:round/>
          </a:ln>
        </p:spPr>
        <p:style>
          <a:lnRef idx="1">
            <a:schemeClr val="accent1"/>
          </a:lnRef>
          <a:fillRef idx="0">
            <a:schemeClr val="accent1"/>
          </a:fillRef>
          <a:effectRef idx="0">
            <a:schemeClr val="accent1"/>
          </a:effectRef>
          <a:fontRef idx="minor">
            <a:schemeClr val="tx1"/>
          </a:fontRef>
        </p:style>
      </p:cxnSp>
      <p:sp>
        <p:nvSpPr>
          <p:cNvPr id="19" name="Segnaposto contenuto 2">
            <a:extLst>
              <a:ext uri="{FF2B5EF4-FFF2-40B4-BE49-F238E27FC236}">
                <a16:creationId xmlns:a16="http://schemas.microsoft.com/office/drawing/2014/main" id="{C8A95013-290E-754C-B53E-14580ABCD4BF}"/>
              </a:ext>
            </a:extLst>
          </p:cNvPr>
          <p:cNvSpPr txBox="1"/>
          <p:nvPr/>
        </p:nvSpPr>
        <p:spPr>
          <a:xfrm>
            <a:off x="1632843" y="4498183"/>
            <a:ext cx="1862884" cy="617438"/>
          </a:xfrm>
          <a:prstGeom prst="rect">
            <a:avLst/>
          </a:prstGeom>
        </p:spPr>
        <p:txBody>
          <a:bodyPr vert="horz" lIns="0" tIns="0" rIns="0" bIns="0" rtlCol="0" anchor="b">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r" rtl="0">
              <a:spcBef>
                <a:spcPts val="500"/>
              </a:spcBef>
            </a:pPr>
            <a:r>
              <a:rPr lang="en-GB" sz="1400" b="0" i="0" u="none" strike="noStrike" dirty="0">
                <a:solidFill>
                  <a:srgbClr val="808080"/>
                </a:solidFill>
                <a:highlight>
                  <a:srgbClr val="000000">
                    <a:alpha val="0"/>
                  </a:srgbClr>
                </a:highlight>
                <a:latin typeface="Arial"/>
              </a:rPr>
              <a:t>Black sea urchin</a:t>
            </a:r>
          </a:p>
          <a:p>
            <a:pPr algn="r" rtl="0">
              <a:spcBef>
                <a:spcPts val="500"/>
              </a:spcBef>
            </a:pPr>
            <a:r>
              <a:rPr lang="en-GB" sz="1200" b="0" i="1" u="none" strike="noStrike" dirty="0" err="1">
                <a:solidFill>
                  <a:srgbClr val="808080"/>
                </a:solidFill>
                <a:highlight>
                  <a:srgbClr val="000000">
                    <a:alpha val="0"/>
                  </a:srgbClr>
                </a:highlight>
                <a:latin typeface="Arial"/>
              </a:rPr>
              <a:t>Arbacia</a:t>
            </a:r>
            <a:r>
              <a:rPr lang="en-GB" sz="1200" b="0" i="1" u="none" strike="noStrike" dirty="0">
                <a:solidFill>
                  <a:srgbClr val="808080"/>
                </a:solidFill>
                <a:highlight>
                  <a:srgbClr val="000000">
                    <a:alpha val="0"/>
                  </a:srgbClr>
                </a:highlight>
                <a:latin typeface="Arial"/>
              </a:rPr>
              <a:t> </a:t>
            </a:r>
            <a:r>
              <a:rPr lang="en-GB" sz="1200" b="0" i="1" u="none" strike="noStrike" dirty="0" err="1">
                <a:solidFill>
                  <a:srgbClr val="808080"/>
                </a:solidFill>
                <a:highlight>
                  <a:srgbClr val="000000">
                    <a:alpha val="0"/>
                  </a:srgbClr>
                </a:highlight>
                <a:latin typeface="Arial"/>
              </a:rPr>
              <a:t>lixula</a:t>
            </a:r>
            <a:endParaRPr lang="it-IT" sz="1200" i="1" dirty="0">
              <a:solidFill>
                <a:schemeClr val="bg1">
                  <a:lumMod val="50000"/>
                </a:schemeClr>
              </a:solidFill>
            </a:endParaRPr>
          </a:p>
        </p:txBody>
      </p:sp>
      <p:sp>
        <p:nvSpPr>
          <p:cNvPr id="21" name="Segnaposto contenuto 2">
            <a:extLst>
              <a:ext uri="{FF2B5EF4-FFF2-40B4-BE49-F238E27FC236}">
                <a16:creationId xmlns:a16="http://schemas.microsoft.com/office/drawing/2014/main" id="{9036224B-BC5F-7C4A-A1E3-E5FEE2AD55BF}"/>
              </a:ext>
            </a:extLst>
          </p:cNvPr>
          <p:cNvSpPr txBox="1"/>
          <p:nvPr/>
        </p:nvSpPr>
        <p:spPr>
          <a:xfrm>
            <a:off x="6498626" y="3199670"/>
            <a:ext cx="1419878" cy="617438"/>
          </a:xfrm>
          <a:prstGeom prst="rect">
            <a:avLst/>
          </a:prstGeom>
        </p:spPr>
        <p:txBody>
          <a:bodyPr vert="horz" lIns="0" tIns="0" rIns="0" bIns="0" rtlCol="0" anchor="b">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spcBef>
                <a:spcPts val="500"/>
              </a:spcBef>
            </a:pPr>
            <a:r>
              <a:rPr lang="en-GB" sz="1400" b="0" i="0" u="none" strike="noStrike" dirty="0">
                <a:solidFill>
                  <a:srgbClr val="808080"/>
                </a:solidFill>
                <a:highlight>
                  <a:srgbClr val="000000">
                    <a:alpha val="0"/>
                  </a:srgbClr>
                </a:highlight>
                <a:latin typeface="Arial"/>
              </a:rPr>
              <a:t> </a:t>
            </a:r>
            <a:r>
              <a:rPr lang="en-GB" sz="1400" b="0" i="0" u="none" strike="noStrike" dirty="0" err="1">
                <a:solidFill>
                  <a:srgbClr val="808080"/>
                </a:solidFill>
                <a:highlight>
                  <a:srgbClr val="000000">
                    <a:alpha val="0"/>
                  </a:srgbClr>
                </a:highlight>
                <a:latin typeface="Arial"/>
              </a:rPr>
              <a:t>Salema</a:t>
            </a:r>
            <a:r>
              <a:rPr lang="en-GB" sz="1400" b="0" i="0" u="none" strike="noStrike" dirty="0">
                <a:solidFill>
                  <a:srgbClr val="808080"/>
                </a:solidFill>
                <a:highlight>
                  <a:srgbClr val="000000">
                    <a:alpha val="0"/>
                  </a:srgbClr>
                </a:highlight>
                <a:latin typeface="Arial"/>
              </a:rPr>
              <a:t> porgy</a:t>
            </a:r>
          </a:p>
          <a:p>
            <a:pPr rtl="0">
              <a:spcBef>
                <a:spcPts val="500"/>
              </a:spcBef>
            </a:pPr>
            <a:r>
              <a:rPr lang="en-GB" sz="1200" b="0" i="1" u="none" strike="noStrike" dirty="0">
                <a:solidFill>
                  <a:srgbClr val="808080"/>
                </a:solidFill>
                <a:highlight>
                  <a:srgbClr val="000000">
                    <a:alpha val="0"/>
                  </a:srgbClr>
                </a:highlight>
                <a:latin typeface="Arial"/>
              </a:rPr>
              <a:t> </a:t>
            </a:r>
            <a:r>
              <a:rPr lang="en-GB" sz="1200" b="0" i="1" u="none" strike="noStrike" dirty="0" err="1">
                <a:solidFill>
                  <a:srgbClr val="808080"/>
                </a:solidFill>
                <a:highlight>
                  <a:srgbClr val="000000">
                    <a:alpha val="0"/>
                  </a:srgbClr>
                </a:highlight>
                <a:latin typeface="Arial"/>
              </a:rPr>
              <a:t>Sarpa</a:t>
            </a:r>
            <a:r>
              <a:rPr lang="en-GB" sz="1200" b="0" i="1" u="none" strike="noStrike" dirty="0">
                <a:solidFill>
                  <a:srgbClr val="808080"/>
                </a:solidFill>
                <a:highlight>
                  <a:srgbClr val="000000">
                    <a:alpha val="0"/>
                  </a:srgbClr>
                </a:highlight>
                <a:latin typeface="Arial"/>
              </a:rPr>
              <a:t> </a:t>
            </a:r>
            <a:r>
              <a:rPr lang="en-GB" sz="1200" b="0" i="1" u="none" strike="noStrike" dirty="0" err="1">
                <a:solidFill>
                  <a:srgbClr val="808080"/>
                </a:solidFill>
                <a:highlight>
                  <a:srgbClr val="000000">
                    <a:alpha val="0"/>
                  </a:srgbClr>
                </a:highlight>
                <a:latin typeface="Arial"/>
              </a:rPr>
              <a:t>salpa</a:t>
            </a:r>
            <a:endParaRPr lang="it-IT" sz="1200" i="1" dirty="0">
              <a:solidFill>
                <a:schemeClr val="bg1">
                  <a:lumMod val="50000"/>
                </a:schemeClr>
              </a:solidFill>
            </a:endParaRPr>
          </a:p>
        </p:txBody>
      </p:sp>
      <p:sp>
        <p:nvSpPr>
          <p:cNvPr id="22" name="Segnaposto contenuto 2">
            <a:extLst>
              <a:ext uri="{FF2B5EF4-FFF2-40B4-BE49-F238E27FC236}">
                <a16:creationId xmlns:a16="http://schemas.microsoft.com/office/drawing/2014/main" id="{FE3EDF6C-5FCE-D149-9C55-24FC1FC5CBC3}"/>
              </a:ext>
            </a:extLst>
          </p:cNvPr>
          <p:cNvSpPr txBox="1"/>
          <p:nvPr/>
        </p:nvSpPr>
        <p:spPr>
          <a:xfrm>
            <a:off x="2359279" y="2203938"/>
            <a:ext cx="2712766" cy="458870"/>
          </a:xfrm>
          <a:prstGeom prst="rect">
            <a:avLst/>
          </a:prstGeom>
        </p:spPr>
        <p:txBody>
          <a:bodyPr vert="horz" lIns="0" tIns="0" rIns="0" bIns="0" rtlCol="0" anchor="b">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algn="r" rtl="0">
              <a:spcBef>
                <a:spcPts val="500"/>
              </a:spcBef>
            </a:pPr>
            <a:r>
              <a:rPr lang="en-GB" sz="1400" b="0" i="0" u="none" strike="noStrike" dirty="0">
                <a:solidFill>
                  <a:srgbClr val="808080"/>
                </a:solidFill>
                <a:highlight>
                  <a:srgbClr val="000000">
                    <a:alpha val="0"/>
                  </a:srgbClr>
                </a:highlight>
                <a:latin typeface="Arial"/>
              </a:rPr>
              <a:t>Ornate wrasse</a:t>
            </a:r>
          </a:p>
          <a:p>
            <a:pPr algn="r" rtl="0">
              <a:spcBef>
                <a:spcPts val="500"/>
              </a:spcBef>
            </a:pPr>
            <a:r>
              <a:rPr lang="en-GB" sz="1200" b="0" i="1" u="none" strike="noStrike" dirty="0">
                <a:solidFill>
                  <a:srgbClr val="808080"/>
                </a:solidFill>
                <a:highlight>
                  <a:srgbClr val="000000">
                    <a:alpha val="0"/>
                  </a:srgbClr>
                </a:highlight>
                <a:latin typeface="Arial"/>
              </a:rPr>
              <a:t>Octopus vulgaris</a:t>
            </a:r>
            <a:endParaRPr lang="it-IT" sz="1200" i="1" dirty="0">
              <a:solidFill>
                <a:schemeClr val="bg1">
                  <a:lumMod val="50000"/>
                </a:schemeClr>
              </a:solidFill>
            </a:endParaRPr>
          </a:p>
        </p:txBody>
      </p:sp>
      <p:pic>
        <p:nvPicPr>
          <p:cNvPr id="23" name="Image 22" descr="Num_2416.JPG"/>
          <p:cNvPicPr>
            <a:picLocks noChangeAspect="1"/>
          </p:cNvPicPr>
          <p:nvPr/>
        </p:nvPicPr>
        <p:blipFill>
          <a:blip r:embed="rId4"/>
          <a:stretch>
            <a:fillRect/>
          </a:stretch>
        </p:blipFill>
        <p:spPr>
          <a:xfrm>
            <a:off x="2359278" y="2728188"/>
            <a:ext cx="2730571" cy="1815936"/>
          </a:xfrm>
          <a:prstGeom prst="rect">
            <a:avLst/>
          </a:prstGeom>
        </p:spPr>
      </p:pic>
      <p:pic>
        <p:nvPicPr>
          <p:cNvPr id="24" name="Image 23" descr="Num_3743.jpg"/>
          <p:cNvPicPr>
            <a:picLocks noChangeAspect="1"/>
          </p:cNvPicPr>
          <p:nvPr/>
        </p:nvPicPr>
        <p:blipFill>
          <a:blip r:embed="rId5"/>
          <a:srcRect l="21022" r="22038"/>
          <a:stretch>
            <a:fillRect/>
          </a:stretch>
        </p:blipFill>
        <p:spPr>
          <a:xfrm>
            <a:off x="3563916" y="4730076"/>
            <a:ext cx="1525933" cy="2009911"/>
          </a:xfrm>
          <a:prstGeom prst="rect">
            <a:avLst/>
          </a:prstGeom>
        </p:spPr>
      </p:pic>
      <p:pic>
        <p:nvPicPr>
          <p:cNvPr id="25" name="Image 24" descr="PNPC_008204MD.jpg"/>
          <p:cNvPicPr>
            <a:picLocks noChangeAspect="1"/>
          </p:cNvPicPr>
          <p:nvPr/>
        </p:nvPicPr>
        <p:blipFill>
          <a:blip r:embed="rId6"/>
          <a:stretch>
            <a:fillRect/>
          </a:stretch>
        </p:blipFill>
        <p:spPr>
          <a:xfrm>
            <a:off x="5238283" y="4063211"/>
            <a:ext cx="2804887" cy="1870299"/>
          </a:xfrm>
          <a:prstGeom prst="rect">
            <a:avLst/>
          </a:prstGeom>
        </p:spPr>
      </p:pic>
      <p:pic>
        <p:nvPicPr>
          <p:cNvPr id="26" name="Image 25" descr="PNPC_008466MD.jpg"/>
          <p:cNvPicPr>
            <a:picLocks noChangeAspect="1"/>
          </p:cNvPicPr>
          <p:nvPr/>
        </p:nvPicPr>
        <p:blipFill>
          <a:blip r:embed="rId7"/>
          <a:stretch>
            <a:fillRect/>
          </a:stretch>
        </p:blipFill>
        <p:spPr>
          <a:xfrm>
            <a:off x="5238284" y="1812686"/>
            <a:ext cx="1236328" cy="2004422"/>
          </a:xfrm>
          <a:prstGeom prst="rect">
            <a:avLst/>
          </a:prstGeom>
        </p:spPr>
      </p:pic>
      <p:sp>
        <p:nvSpPr>
          <p:cNvPr id="28" name="Segnaposto contenuto 2">
            <a:extLst>
              <a:ext uri="{FF2B5EF4-FFF2-40B4-BE49-F238E27FC236}">
                <a16:creationId xmlns:a16="http://schemas.microsoft.com/office/drawing/2014/main" id="{2EF10D21-0ACA-DE47-86B2-A51E2EF87635}"/>
              </a:ext>
            </a:extLst>
          </p:cNvPr>
          <p:cNvSpPr txBox="1"/>
          <p:nvPr/>
        </p:nvSpPr>
        <p:spPr>
          <a:xfrm>
            <a:off x="9047749" y="2203937"/>
            <a:ext cx="3552239" cy="4364463"/>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lnSpc>
                <a:spcPct val="100000"/>
              </a:lnSpc>
            </a:pPr>
            <a:r>
              <a:rPr lang="en-GB" sz="1500" b="1" i="0" u="none" strike="noStrike" dirty="0">
                <a:solidFill>
                  <a:srgbClr val="FFFFFF"/>
                </a:solidFill>
                <a:highlight>
                  <a:srgbClr val="000000">
                    <a:alpha val="0"/>
                  </a:srgbClr>
                </a:highlight>
                <a:latin typeface="Arial"/>
              </a:rPr>
              <a:t>• </a:t>
            </a:r>
            <a:r>
              <a:rPr lang="en-GB" sz="1500" b="1" i="0" u="none" strike="noStrike" dirty="0" err="1">
                <a:solidFill>
                  <a:srgbClr val="FFFFFF"/>
                </a:solidFill>
                <a:highlight>
                  <a:srgbClr val="000000">
                    <a:alpha val="0"/>
                  </a:srgbClr>
                </a:highlight>
                <a:latin typeface="Arial"/>
              </a:rPr>
              <a:t>Snakelocks</a:t>
            </a:r>
            <a:r>
              <a:rPr lang="en-GB" sz="1500" b="1" i="0" u="none" strike="noStrike" dirty="0">
                <a:solidFill>
                  <a:srgbClr val="FFFFFF"/>
                </a:solidFill>
                <a:highlight>
                  <a:srgbClr val="000000">
                    <a:alpha val="0"/>
                  </a:srgbClr>
                </a:highlight>
                <a:latin typeface="Arial"/>
              </a:rPr>
              <a:t> anemone </a:t>
            </a:r>
            <a:r>
              <a:rPr lang="en-GB" sz="1500" b="0" i="1" u="none" strike="noStrike" dirty="0" err="1">
                <a:solidFill>
                  <a:srgbClr val="FFFFFF"/>
                </a:solidFill>
                <a:highlight>
                  <a:srgbClr val="000000">
                    <a:alpha val="0"/>
                  </a:srgbClr>
                </a:highlight>
                <a:latin typeface="Arial"/>
              </a:rPr>
              <a:t>Anemonia</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viridis</a:t>
            </a:r>
            <a:endParaRPr lang="it-IT" sz="1500" b="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Damselfish </a:t>
            </a:r>
            <a:r>
              <a:rPr lang="en-GB" sz="1500" b="0" i="1" u="none" strike="noStrike" dirty="0" err="1">
                <a:solidFill>
                  <a:srgbClr val="FFFFFF"/>
                </a:solidFill>
                <a:highlight>
                  <a:srgbClr val="000000">
                    <a:alpha val="0"/>
                  </a:srgbClr>
                </a:highlight>
                <a:latin typeface="Arial"/>
              </a:rPr>
              <a:t>Chromis</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chromis</a:t>
            </a:r>
            <a:endParaRPr lang="it-IT" sz="1500" b="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Green sponge ball </a:t>
            </a:r>
            <a:r>
              <a:rPr lang="en-GB" sz="1500" b="0" i="1" u="none" strike="noStrike" dirty="0" err="1">
                <a:solidFill>
                  <a:srgbClr val="FFFFFF"/>
                </a:solidFill>
                <a:highlight>
                  <a:srgbClr val="000000">
                    <a:alpha val="0"/>
                  </a:srgbClr>
                </a:highlight>
                <a:latin typeface="Arial"/>
              </a:rPr>
              <a:t>Codium</a:t>
            </a:r>
            <a:r>
              <a:rPr lang="en-GB" sz="1500" b="0" i="1" u="none" strike="noStrike" dirty="0">
                <a:solidFill>
                  <a:srgbClr val="FFFFFF"/>
                </a:solidFill>
                <a:highlight>
                  <a:srgbClr val="000000">
                    <a:alpha val="0"/>
                  </a:srgbClr>
                </a:highlight>
                <a:latin typeface="Arial"/>
              </a:rPr>
              <a:t> bursa</a:t>
            </a:r>
          </a:p>
          <a:p>
            <a:pPr rtl="0"/>
            <a:r>
              <a:rPr lang="en-GB" sz="1500" b="0" i="0" u="none" strike="noStrike" dirty="0">
                <a:solidFill>
                  <a:srgbClr val="FFFFFF"/>
                </a:solidFill>
                <a:highlight>
                  <a:srgbClr val="000000">
                    <a:alpha val="0"/>
                  </a:srgbClr>
                </a:highlight>
                <a:latin typeface="Arial"/>
              </a:rPr>
              <a:t>• </a:t>
            </a:r>
            <a:r>
              <a:rPr lang="en-GB" sz="1500" b="1" i="0" u="none" strike="noStrike" dirty="0">
                <a:solidFill>
                  <a:srgbClr val="FFFFFF"/>
                </a:solidFill>
                <a:highlight>
                  <a:srgbClr val="000000">
                    <a:alpha val="0"/>
                  </a:srgbClr>
                </a:highlight>
                <a:latin typeface="Arial"/>
              </a:rPr>
              <a:t>Peacock wrasse </a:t>
            </a:r>
            <a:r>
              <a:rPr lang="en-GB" sz="1500" b="0" i="1" u="none" strike="noStrike" dirty="0" err="1">
                <a:solidFill>
                  <a:srgbClr val="FFFFFF"/>
                </a:solidFill>
                <a:highlight>
                  <a:srgbClr val="000000">
                    <a:alpha val="0"/>
                  </a:srgbClr>
                </a:highlight>
                <a:latin typeface="Arial"/>
              </a:rPr>
              <a:t>Symphodus</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tinca</a:t>
            </a:r>
            <a:endParaRPr lang="it-IT" sz="1500" b="1" i="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Red sea star </a:t>
            </a:r>
            <a:r>
              <a:rPr lang="en-GB" sz="1500" b="0" i="1" u="none" strike="noStrike" dirty="0" err="1">
                <a:solidFill>
                  <a:srgbClr val="FFFFFF"/>
                </a:solidFill>
                <a:highlight>
                  <a:srgbClr val="000000">
                    <a:alpha val="0"/>
                  </a:srgbClr>
                </a:highlight>
                <a:latin typeface="Arial"/>
              </a:rPr>
              <a:t>Echinaster</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sepositus</a:t>
            </a:r>
            <a:endParaRPr lang="en-GB" sz="1500" b="0" i="1" u="none" strike="noStrike" dirty="0">
              <a:solidFill>
                <a:srgbClr val="FFFFFF"/>
              </a:solidFill>
              <a:highlight>
                <a:srgbClr val="000000">
                  <a:alpha val="0"/>
                </a:srgbClr>
              </a:highlight>
              <a:latin typeface="Arial"/>
            </a:endParaRPr>
          </a:p>
          <a:p>
            <a:pPr rtl="0">
              <a:lnSpc>
                <a:spcPct val="100000"/>
              </a:lnSpc>
            </a:pPr>
            <a:r>
              <a:rPr lang="en-GB" sz="1500" b="1" i="0" u="none" strike="noStrike" dirty="0">
                <a:solidFill>
                  <a:srgbClr val="FFFFFF"/>
                </a:solidFill>
                <a:highlight>
                  <a:srgbClr val="000000">
                    <a:alpha val="0"/>
                  </a:srgbClr>
                </a:highlight>
                <a:latin typeface="Arial"/>
              </a:rPr>
              <a:t>• Ornate wrasse </a:t>
            </a:r>
            <a:r>
              <a:rPr lang="en-GB" sz="1500" b="0" i="1" u="none" strike="noStrike" dirty="0" err="1">
                <a:solidFill>
                  <a:srgbClr val="FFFFFF"/>
                </a:solidFill>
                <a:highlight>
                  <a:srgbClr val="000000">
                    <a:alpha val="0"/>
                  </a:srgbClr>
                </a:highlight>
                <a:latin typeface="Arial"/>
              </a:rPr>
              <a:t>Thalassoma</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pavo</a:t>
            </a:r>
            <a:endParaRPr lang="en-GB" sz="1500" b="0" i="1" u="none" strike="noStrike" dirty="0">
              <a:solidFill>
                <a:srgbClr val="FFFFFF"/>
              </a:solidFill>
              <a:highlight>
                <a:srgbClr val="000000">
                  <a:alpha val="0"/>
                </a:srgbClr>
              </a:highlight>
              <a:latin typeface="Arial"/>
            </a:endParaRPr>
          </a:p>
          <a:p>
            <a:pPr rtl="0">
              <a:lnSpc>
                <a:spcPct val="100000"/>
              </a:lnSpc>
              <a:buFont typeface="Arial" panose="020B0604020202020204" pitchFamily="34" charset="0"/>
              <a:buChar char="•"/>
            </a:pPr>
            <a:r>
              <a:rPr lang="en-GB" sz="1500" b="0" i="1" u="none" strike="noStrike" dirty="0">
                <a:solidFill>
                  <a:srgbClr val="FFFFFF"/>
                </a:solidFill>
                <a:highlight>
                  <a:srgbClr val="000000">
                    <a:alpha val="0"/>
                  </a:srgbClr>
                </a:highlight>
                <a:latin typeface="Arial"/>
              </a:rPr>
              <a:t> </a:t>
            </a:r>
            <a:r>
              <a:rPr lang="en-GB" sz="1500" b="1" i="0" u="none" strike="noStrike" dirty="0">
                <a:solidFill>
                  <a:srgbClr val="FFFFFF"/>
                </a:solidFill>
                <a:highlight>
                  <a:srgbClr val="000000">
                    <a:alpha val="0"/>
                  </a:srgbClr>
                </a:highlight>
                <a:latin typeface="Arial"/>
              </a:rPr>
              <a:t>Green wrasse </a:t>
            </a:r>
            <a:r>
              <a:rPr lang="en-GB" sz="1500" b="0" i="1" u="none" strike="noStrike" dirty="0" err="1">
                <a:solidFill>
                  <a:srgbClr val="FFFFFF"/>
                </a:solidFill>
                <a:highlight>
                  <a:srgbClr val="000000">
                    <a:alpha val="0"/>
                  </a:srgbClr>
                </a:highlight>
                <a:latin typeface="Arial"/>
              </a:rPr>
              <a:t>Labrus</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viridis</a:t>
            </a:r>
            <a:endParaRPr lang="it-IT" sz="1500" i="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Black sea urchin </a:t>
            </a:r>
            <a:r>
              <a:rPr lang="en-GB" sz="1500" b="0" i="1" u="none" strike="noStrike" dirty="0" err="1">
                <a:solidFill>
                  <a:srgbClr val="FFFFFF"/>
                </a:solidFill>
                <a:highlight>
                  <a:srgbClr val="000000">
                    <a:alpha val="0"/>
                  </a:srgbClr>
                </a:highlight>
                <a:latin typeface="Arial"/>
              </a:rPr>
              <a:t>Arbacia</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lixula</a:t>
            </a:r>
            <a:endParaRPr lang="it-IT" sz="1500" i="1" dirty="0">
              <a:solidFill>
                <a:schemeClr val="bg1"/>
              </a:solidFill>
            </a:endParaRPr>
          </a:p>
          <a:p>
            <a:pPr rtl="0">
              <a:lnSpc>
                <a:spcPct val="100000"/>
              </a:lnSpc>
              <a:buFont typeface="Arial" panose="020B0604020202020204" pitchFamily="34" charset="0"/>
              <a:buChar char="•"/>
            </a:pPr>
            <a:r>
              <a:rPr lang="en-GB" sz="1500" b="1" i="0" u="none" strike="noStrike" dirty="0">
                <a:solidFill>
                  <a:srgbClr val="FFFFFF"/>
                </a:solidFill>
                <a:highlight>
                  <a:srgbClr val="000000">
                    <a:alpha val="0"/>
                  </a:srgbClr>
                </a:highlight>
                <a:latin typeface="Arial"/>
              </a:rPr>
              <a:t> Neptune grass </a:t>
            </a:r>
            <a:r>
              <a:rPr lang="en-GB" sz="1500" b="0" i="1" u="none" strike="noStrike" dirty="0" err="1">
                <a:solidFill>
                  <a:srgbClr val="FFFFFF"/>
                </a:solidFill>
                <a:highlight>
                  <a:srgbClr val="000000">
                    <a:alpha val="0"/>
                  </a:srgbClr>
                </a:highlight>
                <a:latin typeface="Arial"/>
              </a:rPr>
              <a:t>Posidonia</a:t>
            </a:r>
            <a:r>
              <a:rPr lang="en-GB" sz="1500" b="0" i="0"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oceanica</a:t>
            </a:r>
            <a:endParaRPr lang="en-GB" sz="1500" b="0" i="1" u="none" strike="noStrike" dirty="0">
              <a:solidFill>
                <a:srgbClr val="FFFFFF"/>
              </a:solidFill>
              <a:highlight>
                <a:srgbClr val="000000">
                  <a:alpha val="0"/>
                </a:srgbClr>
              </a:highlight>
              <a:latin typeface="Arial"/>
            </a:endParaRPr>
          </a:p>
          <a:p>
            <a:pPr rtl="0">
              <a:lnSpc>
                <a:spcPct val="100000"/>
              </a:lnSpc>
            </a:pPr>
            <a:r>
              <a:rPr lang="en-GB" sz="1500" b="1" i="0" u="none" strike="noStrike" dirty="0">
                <a:solidFill>
                  <a:srgbClr val="FFFFFF"/>
                </a:solidFill>
                <a:highlight>
                  <a:srgbClr val="000000">
                    <a:alpha val="0"/>
                  </a:srgbClr>
                </a:highlight>
                <a:latin typeface="Arial"/>
              </a:rPr>
              <a:t>• Painted comber </a:t>
            </a:r>
            <a:r>
              <a:rPr lang="en-GB" sz="1500" b="0" i="1" u="none" strike="noStrike" dirty="0" err="1">
                <a:solidFill>
                  <a:srgbClr val="FFFFFF"/>
                </a:solidFill>
                <a:highlight>
                  <a:srgbClr val="000000">
                    <a:alpha val="0"/>
                  </a:srgbClr>
                </a:highlight>
                <a:latin typeface="Arial"/>
              </a:rPr>
              <a:t>Serranus</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scriba</a:t>
            </a:r>
            <a:endParaRPr lang="it-IT" sz="1500" b="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a:t>
            </a:r>
            <a:r>
              <a:rPr lang="en-GB" sz="1500" b="1" i="0" u="none" strike="noStrike" dirty="0" err="1">
                <a:solidFill>
                  <a:srgbClr val="FFFFFF"/>
                </a:solidFill>
                <a:highlight>
                  <a:srgbClr val="000000">
                    <a:alpha val="0"/>
                  </a:srgbClr>
                </a:highlight>
                <a:latin typeface="Arial"/>
              </a:rPr>
              <a:t>Salema</a:t>
            </a:r>
            <a:r>
              <a:rPr lang="en-GB" sz="1500" b="1" i="0" u="none" strike="noStrike" dirty="0">
                <a:solidFill>
                  <a:srgbClr val="FFFFFF"/>
                </a:solidFill>
                <a:highlight>
                  <a:srgbClr val="000000">
                    <a:alpha val="0"/>
                  </a:srgbClr>
                </a:highlight>
                <a:latin typeface="Arial"/>
              </a:rPr>
              <a:t> porgy </a:t>
            </a:r>
            <a:r>
              <a:rPr lang="en-GB" sz="1500" b="0" i="1" u="none" strike="noStrike" dirty="0" err="1">
                <a:solidFill>
                  <a:srgbClr val="FFFFFF"/>
                </a:solidFill>
                <a:highlight>
                  <a:srgbClr val="000000">
                    <a:alpha val="0"/>
                  </a:srgbClr>
                </a:highlight>
                <a:latin typeface="Arial"/>
              </a:rPr>
              <a:t>Sarpa</a:t>
            </a:r>
            <a:r>
              <a:rPr lang="en-GB" sz="1500" b="0" i="1" u="none" strike="noStrike" dirty="0">
                <a:solidFill>
                  <a:srgbClr val="FFFFFF"/>
                </a:solidFill>
                <a:highlight>
                  <a:srgbClr val="000000">
                    <a:alpha val="0"/>
                  </a:srgbClr>
                </a:highlight>
                <a:latin typeface="Arial"/>
              </a:rPr>
              <a:t> </a:t>
            </a:r>
            <a:r>
              <a:rPr lang="en-GB" sz="1500" b="0" i="1" u="none" strike="noStrike" dirty="0" err="1">
                <a:solidFill>
                  <a:srgbClr val="FFFFFF"/>
                </a:solidFill>
                <a:highlight>
                  <a:srgbClr val="000000">
                    <a:alpha val="0"/>
                  </a:srgbClr>
                </a:highlight>
                <a:latin typeface="Arial"/>
              </a:rPr>
              <a:t>salpa</a:t>
            </a:r>
            <a:endParaRPr lang="it-IT" sz="1500" b="1" dirty="0">
              <a:solidFill>
                <a:schemeClr val="bg1"/>
              </a:solidFill>
            </a:endParaRPr>
          </a:p>
          <a:p>
            <a:pPr rtl="0">
              <a:lnSpc>
                <a:spcPct val="100000"/>
              </a:lnSpc>
            </a:pPr>
            <a:r>
              <a:rPr lang="en-GB" sz="1500" b="1" i="0" u="none" strike="noStrike" dirty="0">
                <a:solidFill>
                  <a:srgbClr val="FFFFFF"/>
                </a:solidFill>
                <a:highlight>
                  <a:srgbClr val="000000">
                    <a:alpha val="0"/>
                  </a:srgbClr>
                </a:highlight>
                <a:latin typeface="Arial"/>
              </a:rPr>
              <a:t>• Common two-banded sea bream </a:t>
            </a:r>
            <a:r>
              <a:rPr lang="en-GB" sz="1500" b="0" i="1" u="none" strike="noStrike" dirty="0" err="1">
                <a:solidFill>
                  <a:srgbClr val="FFFFFF"/>
                </a:solidFill>
                <a:highlight>
                  <a:srgbClr val="000000">
                    <a:alpha val="0"/>
                  </a:srgbClr>
                </a:highlight>
                <a:latin typeface="Arial"/>
              </a:rPr>
              <a:t>Diplodus</a:t>
            </a:r>
            <a:r>
              <a:rPr lang="en-GB" sz="1500" b="0" i="1" u="none" strike="noStrike" dirty="0">
                <a:solidFill>
                  <a:srgbClr val="FFFFFF"/>
                </a:solidFill>
                <a:highlight>
                  <a:srgbClr val="000000">
                    <a:alpha val="0"/>
                  </a:srgbClr>
                </a:highlight>
                <a:latin typeface="Arial"/>
              </a:rPr>
              <a:t> vulgaris</a:t>
            </a:r>
            <a:endParaRPr lang="it-IT" sz="1500" i="1" dirty="0">
              <a:solidFill>
                <a:schemeClr val="bg1"/>
              </a:solidFill>
            </a:endParaRPr>
          </a:p>
          <a:p>
            <a:pPr>
              <a:lnSpc>
                <a:spcPct val="100000"/>
              </a:lnSpc>
            </a:pPr>
            <a:endParaRPr lang="it-IT" sz="1500" dirty="0">
              <a:solidFill>
                <a:schemeClr val="bg1"/>
              </a:solidFill>
            </a:endParaRPr>
          </a:p>
        </p:txBody>
      </p:sp>
      <p:sp>
        <p:nvSpPr>
          <p:cNvPr id="29" name="Segnaposto contenuto 2">
            <a:extLst>
              <a:ext uri="{FF2B5EF4-FFF2-40B4-BE49-F238E27FC236}">
                <a16:creationId xmlns:a16="http://schemas.microsoft.com/office/drawing/2014/main" id="{22D7C55E-2186-564C-BC79-0364F1F474EC}"/>
              </a:ext>
            </a:extLst>
          </p:cNvPr>
          <p:cNvSpPr txBox="1"/>
          <p:nvPr/>
        </p:nvSpPr>
        <p:spPr>
          <a:xfrm>
            <a:off x="9256591" y="1743074"/>
            <a:ext cx="2984622" cy="460863"/>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r>
              <a:rPr lang="en-GB" sz="1800" b="0" i="0" u="none" strike="noStrike">
                <a:solidFill>
                  <a:srgbClr val="FFFFFF"/>
                </a:solidFill>
                <a:highlight>
                  <a:srgbClr val="000000">
                    <a:alpha val="0"/>
                  </a:srgbClr>
                </a:highlight>
                <a:latin typeface="Arial"/>
              </a:rPr>
              <a:t>List of main species</a:t>
            </a:r>
            <a:endParaRPr lang="it-IT">
              <a:solidFill>
                <a:schemeClr val="bg1"/>
              </a:solidFill>
            </a:endParaRPr>
          </a:p>
        </p:txBody>
      </p:sp>
      <p:sp>
        <p:nvSpPr>
          <p:cNvPr id="30" name="Segnaposto contenuto 2">
            <a:extLst>
              <a:ext uri="{FF2B5EF4-FFF2-40B4-BE49-F238E27FC236}">
                <a16:creationId xmlns:a16="http://schemas.microsoft.com/office/drawing/2014/main" id="{8013F30A-7348-424E-B332-0410A434DAF3}"/>
              </a:ext>
            </a:extLst>
          </p:cNvPr>
          <p:cNvSpPr txBox="1"/>
          <p:nvPr/>
        </p:nvSpPr>
        <p:spPr>
          <a:xfrm>
            <a:off x="5237549" y="5983176"/>
            <a:ext cx="2510545" cy="577392"/>
          </a:xfrm>
          <a:prstGeom prst="rect">
            <a:avLst/>
          </a:prstGeom>
        </p:spPr>
        <p:txBody>
          <a:bodyPr vert="horz" lIns="0" tIns="0" rIns="0" bIns="0" rtlCol="0">
            <a:noAutofit/>
          </a:bodyPr>
          <a:lstStyle>
            <a:lvl1pPr marL="0" indent="0" algn="l" defTabSz="945032" rtl="0" eaLnBrk="1" latinLnBrk="0" hangingPunct="1">
              <a:lnSpc>
                <a:spcPct val="90000"/>
              </a:lnSpc>
              <a:spcBef>
                <a:spcPts val="1034"/>
              </a:spcBef>
              <a:buFont typeface="Arial" panose="020B0604020202020204" pitchFamily="34" charset="0"/>
              <a:buNone/>
              <a:defRPr sz="1800" kern="1200">
                <a:solidFill>
                  <a:srgbClr val="003399"/>
                </a:solidFill>
                <a:latin typeface="Arial" panose="020B0604020202020204" pitchFamily="34" charset="0"/>
                <a:ea typeface="+mn-ea"/>
                <a:cs typeface="Arial" panose="020B0604020202020204" pitchFamily="34" charset="0"/>
              </a:defRPr>
            </a:lvl1pPr>
            <a:lvl2pPr marL="708774" indent="-236258" algn="l" defTabSz="945032" rtl="0"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rtl="0">
              <a:spcBef>
                <a:spcPts val="500"/>
              </a:spcBef>
            </a:pPr>
            <a:r>
              <a:rPr lang="en-GB" sz="1400" b="0" i="0" u="none" strike="noStrike" dirty="0">
                <a:solidFill>
                  <a:srgbClr val="808080"/>
                </a:solidFill>
                <a:highlight>
                  <a:srgbClr val="000000">
                    <a:alpha val="0"/>
                  </a:srgbClr>
                </a:highlight>
                <a:latin typeface="Arial"/>
              </a:rPr>
              <a:t>Neptune grass</a:t>
            </a:r>
          </a:p>
          <a:p>
            <a:pPr rtl="0">
              <a:spcBef>
                <a:spcPts val="500"/>
              </a:spcBef>
            </a:pPr>
            <a:r>
              <a:rPr lang="en-GB" sz="1200" b="0" i="1" u="none" strike="noStrike" dirty="0" err="1">
                <a:solidFill>
                  <a:srgbClr val="808080"/>
                </a:solidFill>
                <a:highlight>
                  <a:srgbClr val="000000">
                    <a:alpha val="0"/>
                  </a:srgbClr>
                </a:highlight>
                <a:latin typeface="Arial"/>
              </a:rPr>
              <a:t>Posidonia</a:t>
            </a:r>
            <a:r>
              <a:rPr lang="en-GB" sz="1200" b="0" i="1" u="none" strike="noStrike" dirty="0">
                <a:solidFill>
                  <a:srgbClr val="808080"/>
                </a:solidFill>
                <a:highlight>
                  <a:srgbClr val="000000">
                    <a:alpha val="0"/>
                  </a:srgbClr>
                </a:highlight>
                <a:latin typeface="Arial"/>
              </a:rPr>
              <a:t> </a:t>
            </a:r>
            <a:r>
              <a:rPr lang="en-GB" sz="1200" b="0" i="1" u="none" strike="noStrike" dirty="0" err="1">
                <a:solidFill>
                  <a:srgbClr val="808080"/>
                </a:solidFill>
                <a:highlight>
                  <a:srgbClr val="000000">
                    <a:alpha val="0"/>
                  </a:srgbClr>
                </a:highlight>
                <a:latin typeface="Arial"/>
              </a:rPr>
              <a:t>oceanica</a:t>
            </a:r>
            <a:endParaRPr lang="it-IT" sz="1200" i="1" dirty="0">
              <a:solidFill>
                <a:schemeClr val="bg1">
                  <a:lumMod val="50000"/>
                </a:schemeClr>
              </a:solidFill>
            </a:endParaRPr>
          </a:p>
        </p:txBody>
      </p:sp>
      <p:sp>
        <p:nvSpPr>
          <p:cNvPr id="31" name="Rectangle 30"/>
          <p:cNvSpPr/>
          <p:nvPr/>
        </p:nvSpPr>
        <p:spPr>
          <a:xfrm>
            <a:off x="5197465" y="3611707"/>
            <a:ext cx="1455344" cy="246221"/>
          </a:xfrm>
          <a:prstGeom prst="rect">
            <a:avLst/>
          </a:prstGeom>
        </p:spPr>
        <p:txBody>
          <a:bodyPr wrap="square">
            <a:noAutofit/>
          </a:bodyPr>
          <a:lstStyle/>
          <a:p>
            <a:pPr rtl="0"/>
            <a:r>
              <a:rPr lang="en-GB" sz="800" b="0" i="0" u="none" strike="noStrike" dirty="0">
                <a:solidFill>
                  <a:srgbClr val="FFFFFF"/>
                </a:solidFill>
                <a:highlight>
                  <a:srgbClr val="000000">
                    <a:alpha val="0"/>
                  </a:srgbClr>
                </a:highlight>
                <a:latin typeface="Calibri"/>
              </a:rPr>
              <a:t>PNPC ©Vincent </a:t>
            </a:r>
            <a:r>
              <a:rPr lang="en-GB" sz="800" b="0" i="0" u="none" strike="noStrike" dirty="0" err="1">
                <a:solidFill>
                  <a:srgbClr val="FFFFFF"/>
                </a:solidFill>
                <a:highlight>
                  <a:srgbClr val="000000">
                    <a:alpha val="0"/>
                  </a:srgbClr>
                </a:highlight>
                <a:latin typeface="Calibri"/>
              </a:rPr>
              <a:t>Bardinal</a:t>
            </a:r>
            <a:endParaRPr lang="fr-FR" sz="800" dirty="0">
              <a:solidFill>
                <a:schemeClr val="bg1"/>
              </a:solidFill>
            </a:endParaRPr>
          </a:p>
        </p:txBody>
      </p:sp>
      <p:sp>
        <p:nvSpPr>
          <p:cNvPr id="32" name="Rectangle 31"/>
          <p:cNvSpPr/>
          <p:nvPr/>
        </p:nvSpPr>
        <p:spPr>
          <a:xfrm>
            <a:off x="5238284" y="5697156"/>
            <a:ext cx="2804886" cy="246221"/>
          </a:xfrm>
          <a:prstGeom prst="rect">
            <a:avLst/>
          </a:prstGeom>
        </p:spPr>
        <p:txBody>
          <a:bodyPr wrap="square">
            <a:noAutofit/>
          </a:bodyPr>
          <a:lstStyle/>
          <a:p>
            <a:pPr rtl="0"/>
            <a:r>
              <a:rPr lang="en-GB" sz="1000" b="0" i="0" u="none" strike="noStrike">
                <a:solidFill>
                  <a:srgbClr val="FFFFFF"/>
                </a:solidFill>
                <a:highlight>
                  <a:srgbClr val="000000">
                    <a:alpha val="0"/>
                  </a:srgbClr>
                </a:highlight>
                <a:latin typeface="Calibri"/>
              </a:rPr>
              <a:t>Parc national de Port-Cros ©Claude Lefebvre</a:t>
            </a:r>
            <a:endParaRPr lang="fr-FR" sz="1000">
              <a:solidFill>
                <a:schemeClr val="bg1"/>
              </a:solidFill>
            </a:endParaRPr>
          </a:p>
        </p:txBody>
      </p:sp>
      <p:sp>
        <p:nvSpPr>
          <p:cNvPr id="33" name="Rectangle 32"/>
          <p:cNvSpPr/>
          <p:nvPr/>
        </p:nvSpPr>
        <p:spPr>
          <a:xfrm>
            <a:off x="3563916" y="6493766"/>
            <a:ext cx="1673633" cy="246221"/>
          </a:xfrm>
          <a:prstGeom prst="rect">
            <a:avLst/>
          </a:prstGeom>
        </p:spPr>
        <p:txBody>
          <a:bodyPr wrap="square">
            <a:noAutofit/>
          </a:bodyPr>
          <a:lstStyle/>
          <a:p>
            <a:pPr rtl="0"/>
            <a:r>
              <a:rPr lang="en-GB" sz="1000" b="0" i="0" u="none" strike="noStrike">
                <a:solidFill>
                  <a:srgbClr val="FFFFFF"/>
                </a:solidFill>
                <a:highlight>
                  <a:srgbClr val="000000">
                    <a:alpha val="0"/>
                  </a:srgbClr>
                </a:highlight>
                <a:latin typeface="Calibri"/>
              </a:rPr>
              <a:t>PNPC ©Marine Colombey</a:t>
            </a:r>
            <a:endParaRPr lang="fr-FR" sz="1000">
              <a:solidFill>
                <a:schemeClr val="bg1"/>
              </a:solidFill>
            </a:endParaRPr>
          </a:p>
        </p:txBody>
      </p:sp>
      <p:sp>
        <p:nvSpPr>
          <p:cNvPr id="34" name="Rectangle 33"/>
          <p:cNvSpPr/>
          <p:nvPr/>
        </p:nvSpPr>
        <p:spPr>
          <a:xfrm>
            <a:off x="2359279" y="4144014"/>
            <a:ext cx="2730570" cy="400110"/>
          </a:xfrm>
          <a:prstGeom prst="rect">
            <a:avLst/>
          </a:prstGeom>
        </p:spPr>
        <p:txBody>
          <a:bodyPr wrap="square">
            <a:noAutofit/>
          </a:bodyPr>
          <a:lstStyle/>
          <a:p>
            <a:pPr rtl="0"/>
            <a:r>
              <a:rPr lang="en-GB" sz="1000" b="0" i="0" u="none" strike="noStrike" dirty="0">
                <a:solidFill>
                  <a:srgbClr val="FFFFFF"/>
                </a:solidFill>
                <a:highlight>
                  <a:srgbClr val="000000">
                    <a:alpha val="0"/>
                  </a:srgbClr>
                </a:highlight>
                <a:latin typeface="Calibri"/>
              </a:rPr>
              <a:t>Parc national de Port-</a:t>
            </a:r>
            <a:r>
              <a:rPr lang="en-GB" sz="1000" b="0" i="0" u="none" strike="noStrike" dirty="0" err="1">
                <a:solidFill>
                  <a:srgbClr val="FFFFFF"/>
                </a:solidFill>
                <a:highlight>
                  <a:srgbClr val="000000">
                    <a:alpha val="0"/>
                  </a:srgbClr>
                </a:highlight>
                <a:latin typeface="Calibri"/>
              </a:rPr>
              <a:t>Cros</a:t>
            </a:r>
            <a:r>
              <a:rPr lang="en-GB" sz="1000" b="0" i="0" u="none" strike="noStrike" dirty="0">
                <a:solidFill>
                  <a:srgbClr val="FFFFFF"/>
                </a:solidFill>
                <a:highlight>
                  <a:srgbClr val="000000">
                    <a:alpha val="0"/>
                  </a:srgbClr>
                </a:highlight>
                <a:latin typeface="Calibri"/>
              </a:rPr>
              <a:t> © </a:t>
            </a:r>
            <a:r>
              <a:rPr lang="en-GB" sz="1000" b="0" i="0" u="none" strike="noStrike" dirty="0" err="1">
                <a:solidFill>
                  <a:srgbClr val="FFFFFF"/>
                </a:solidFill>
                <a:highlight>
                  <a:srgbClr val="000000">
                    <a:alpha val="0"/>
                  </a:srgbClr>
                </a:highlight>
                <a:latin typeface="Calibri"/>
              </a:rPr>
              <a:t>Déclic</a:t>
            </a:r>
            <a:r>
              <a:rPr lang="en-GB" sz="1000" b="0" i="0" u="none" strike="noStrike" dirty="0">
                <a:solidFill>
                  <a:srgbClr val="FFFFFF"/>
                </a:solidFill>
                <a:highlight>
                  <a:srgbClr val="000000">
                    <a:alpha val="0"/>
                  </a:srgbClr>
                </a:highlight>
                <a:latin typeface="Calibri"/>
              </a:rPr>
              <a:t> Bleu </a:t>
            </a:r>
            <a:r>
              <a:rPr lang="en-GB" sz="1000" b="0" i="0" u="none" strike="noStrike" dirty="0" err="1">
                <a:solidFill>
                  <a:srgbClr val="FFFFFF"/>
                </a:solidFill>
                <a:highlight>
                  <a:srgbClr val="000000">
                    <a:alpha val="0"/>
                  </a:srgbClr>
                </a:highlight>
                <a:latin typeface="Calibri"/>
              </a:rPr>
              <a:t>Méditerranée</a:t>
            </a:r>
            <a:endParaRPr lang="fr-FR" sz="1000" dirty="0">
              <a:solidFill>
                <a:schemeClr val="bg1"/>
              </a:solidFill>
            </a:endParaRPr>
          </a:p>
        </p:txBody>
      </p:sp>
    </p:spTree>
    <p:extLst>
      <p:ext uri="{BB962C8B-B14F-4D97-AF65-F5344CB8AC3E}">
        <p14:creationId xmlns:p14="http://schemas.microsoft.com/office/powerpoint/2010/main" val="6843602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428</Words>
  <Application>Microsoft Macintosh PowerPoint</Application>
  <PresentationFormat>Personalizzato</PresentationFormat>
  <Paragraphs>78</Paragraphs>
  <Slides>5</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Calibri</vt:lpstr>
      <vt:lpstr>Tema di Office</vt:lpstr>
      <vt:lpstr>Presentazione standard di PowerPoint</vt:lpstr>
      <vt:lpstr>LOCATION</vt:lpstr>
      <vt:lpstr>INFORMATION</vt:lpstr>
      <vt:lpstr>TRAIL       MAP</vt:lpstr>
      <vt:lpstr>NATURAL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103</cp:revision>
  <dcterms:created xsi:type="dcterms:W3CDTF">2021-03-11T13:29:37Z</dcterms:created>
  <dcterms:modified xsi:type="dcterms:W3CDTF">2021-09-30T10:40:01Z</dcterms:modified>
</cp:coreProperties>
</file>